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  <p:sldMasterId id="2147483684" r:id="rId2"/>
    <p:sldMasterId id="2147483685" r:id="rId3"/>
  </p:sldMasterIdLst>
  <p:notesMasterIdLst>
    <p:notesMasterId r:id="rId14"/>
  </p:notesMasterIdLst>
  <p:sldIdLst>
    <p:sldId id="256" r:id="rId4"/>
    <p:sldId id="292" r:id="rId5"/>
    <p:sldId id="257" r:id="rId6"/>
    <p:sldId id="262" r:id="rId7"/>
    <p:sldId id="258" r:id="rId8"/>
    <p:sldId id="293" r:id="rId9"/>
    <p:sldId id="296" r:id="rId10"/>
    <p:sldId id="264" r:id="rId11"/>
    <p:sldId id="291" r:id="rId12"/>
    <p:sldId id="294" r:id="rId13"/>
  </p:sldIdLst>
  <p:sldSz cx="9144000" cy="5143500" type="screen16x9"/>
  <p:notesSz cx="6858000" cy="9144000"/>
  <p:embeddedFontLst>
    <p:embeddedFont>
      <p:font typeface="Nunito Light" pitchFamily="2" charset="0"/>
      <p:regular r:id="rId15"/>
      <p:italic r:id="rId16"/>
    </p:embeddedFont>
    <p:embeddedFont>
      <p:font typeface="Ubuntu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816855-9C81-4DF4-B745-1099F721FA3B}" v="256" dt="2023-11-10T01:49:12.083"/>
    <p1510:client id="{19CCDE14-FCB7-7C4B-6B2E-84296224663C}" v="84" dt="2023-11-06T23:19:34.139"/>
    <p1510:client id="{271D597A-55CE-E469-E970-C14E4E12C4DE}" v="46" dt="2023-11-11T17:32:59.881"/>
    <p1510:client id="{37EDBBEE-5CDA-E086-D94A-46C5D33B8B49}" v="1129" dt="2023-11-09T19:41:33.071"/>
    <p1510:client id="{56E310FE-51DC-0517-1FA0-3E99918A859E}" v="656" dt="2023-11-13T00:05:29.092"/>
    <p1510:client id="{6198B7C6-1A78-D0FD-5FAD-3AF581D5EAE8}" v="204" dt="2023-11-13T17:42:30.665"/>
    <p1510:client id="{88425521-5467-6141-76F2-CF30D2007C60}" v="771" dt="2023-11-10T19:28:10.387"/>
    <p1510:client id="{8B85AA37-70F2-902F-62A0-F11859C10DEA}" v="533" dt="2023-11-10T03:26:59.313"/>
    <p1510:client id="{D5566331-A5D0-3BD5-6136-7582E31E2F2D}" v="155" dt="2023-11-08T22:03:56.748"/>
  </p1510:revLst>
</p1510:revInfo>
</file>

<file path=ppt/tableStyles.xml><?xml version="1.0" encoding="utf-8"?>
<a:tblStyleLst xmlns:a="http://schemas.openxmlformats.org/drawingml/2006/main" def="{5AA66600-B93C-41AF-A32F-DE46A03E225A}">
  <a:tblStyle styleId="{5AA66600-B93C-41AF-A32F-DE46A03E22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260E49D-0CEE-4566-B450-0CCC2E8C582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6" d="100"/>
          <a:sy n="136" d="100"/>
        </p:scale>
        <p:origin x="8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font" Target="fonts/font4.fntdata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font" Target="fonts/font3.fntdata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font" Target="fonts/font1.fntdata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font" Target="fonts/font5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0" name="Google Shape;143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1" name="Google Shape;143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" name="Google Shape;1436;g997e6bbead_0_6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7" name="Google Shape;1437;g997e6bbead_0_6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1" name="Google Shape;1481;g997e6bbead_0_9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2" name="Google Shape;1482;g997e6bbead_0_9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" name="Google Shape;1442;g997e6bbead_0_7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3" name="Google Shape;1443;g997e6bbead_0_7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" name="Google Shape;1442;g997e6bbead_0_7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3" name="Google Shape;1443;g997e6bbead_0_7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2779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3" name="Google Shape;1513;g997e6bbead_1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4" name="Google Shape;1514;g997e6bbead_1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2" name="Google Shape;2212;g997e6bbead_1_24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3" name="Google Shape;2213;g997e6bbead_1_24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0" name="Google Shape;143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1" name="Google Shape;143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10250" y="1511619"/>
            <a:ext cx="6523500" cy="121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Font typeface="Ubuntu"/>
              <a:buNone/>
              <a:defRPr sz="7000" b="1">
                <a:latin typeface="Ubuntu"/>
                <a:ea typeface="Ubuntu"/>
                <a:cs typeface="Ubuntu"/>
                <a:sym typeface="Ubuntu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003250" y="2614963"/>
            <a:ext cx="5137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Ubuntu"/>
              <a:buNone/>
              <a:defRPr sz="2100"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6771148" y="3190145"/>
            <a:ext cx="2651397" cy="2329414"/>
            <a:chOff x="6489082" y="2893343"/>
            <a:chExt cx="2807494" cy="2457966"/>
          </a:xfrm>
        </p:grpSpPr>
        <p:sp>
          <p:nvSpPr>
            <p:cNvPr id="12" name="Google Shape;12;p2"/>
            <p:cNvSpPr/>
            <p:nvPr/>
          </p:nvSpPr>
          <p:spPr>
            <a:xfrm rot="5129512">
              <a:off x="6764035" y="2803221"/>
              <a:ext cx="2257586" cy="2638209"/>
            </a:xfrm>
            <a:custGeom>
              <a:avLst/>
              <a:gdLst/>
              <a:ahLst/>
              <a:cxnLst/>
              <a:rect l="l" t="t" r="r" b="b"/>
              <a:pathLst>
                <a:path w="90304" h="105529" extrusionOk="0">
                  <a:moveTo>
                    <a:pt x="29750" y="0"/>
                  </a:moveTo>
                  <a:cubicBezTo>
                    <a:pt x="26166" y="0"/>
                    <a:pt x="26382" y="981"/>
                    <a:pt x="24245" y="2773"/>
                  </a:cubicBezTo>
                  <a:cubicBezTo>
                    <a:pt x="17833" y="8088"/>
                    <a:pt x="12255" y="14368"/>
                    <a:pt x="7687" y="21308"/>
                  </a:cubicBezTo>
                  <a:cubicBezTo>
                    <a:pt x="3514" y="27721"/>
                    <a:pt x="0" y="35407"/>
                    <a:pt x="1362" y="43093"/>
                  </a:cubicBezTo>
                  <a:cubicBezTo>
                    <a:pt x="2855" y="51570"/>
                    <a:pt x="9795" y="57587"/>
                    <a:pt x="16735" y="61760"/>
                  </a:cubicBezTo>
                  <a:cubicBezTo>
                    <a:pt x="21829" y="64834"/>
                    <a:pt x="27408" y="67557"/>
                    <a:pt x="30789" y="72740"/>
                  </a:cubicBezTo>
                  <a:cubicBezTo>
                    <a:pt x="34830" y="78977"/>
                    <a:pt x="34698" y="87454"/>
                    <a:pt x="38256" y="94042"/>
                  </a:cubicBezTo>
                  <a:cubicBezTo>
                    <a:pt x="42376" y="101777"/>
                    <a:pt x="51001" y="105528"/>
                    <a:pt x="59242" y="105528"/>
                  </a:cubicBezTo>
                  <a:cubicBezTo>
                    <a:pt x="59612" y="105528"/>
                    <a:pt x="59981" y="105521"/>
                    <a:pt x="60349" y="105506"/>
                  </a:cubicBezTo>
                  <a:cubicBezTo>
                    <a:pt x="68913" y="105198"/>
                    <a:pt x="77039" y="101465"/>
                    <a:pt x="84857" y="97556"/>
                  </a:cubicBezTo>
                  <a:lnTo>
                    <a:pt x="90303" y="5101"/>
                  </a:lnTo>
                  <a:lnTo>
                    <a:pt x="33688" y="226"/>
                  </a:lnTo>
                  <a:cubicBezTo>
                    <a:pt x="32004" y="74"/>
                    <a:pt x="30734" y="0"/>
                    <a:pt x="297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407975" y="3336225"/>
              <a:ext cx="24175" cy="14025"/>
            </a:xfrm>
            <a:custGeom>
              <a:avLst/>
              <a:gdLst/>
              <a:ahLst/>
              <a:cxnLst/>
              <a:rect l="l" t="t" r="r" b="b"/>
              <a:pathLst>
                <a:path w="967" h="561" extrusionOk="0">
                  <a:moveTo>
                    <a:pt x="923" y="1"/>
                  </a:moveTo>
                  <a:lnTo>
                    <a:pt x="659" y="88"/>
                  </a:lnTo>
                  <a:cubicBezTo>
                    <a:pt x="594" y="88"/>
                    <a:pt x="539" y="66"/>
                    <a:pt x="473" y="66"/>
                  </a:cubicBezTo>
                  <a:cubicBezTo>
                    <a:pt x="407" y="66"/>
                    <a:pt x="330" y="88"/>
                    <a:pt x="220" y="176"/>
                  </a:cubicBezTo>
                  <a:cubicBezTo>
                    <a:pt x="220" y="220"/>
                    <a:pt x="220" y="220"/>
                    <a:pt x="264" y="264"/>
                  </a:cubicBezTo>
                  <a:lnTo>
                    <a:pt x="1" y="308"/>
                  </a:lnTo>
                  <a:cubicBezTo>
                    <a:pt x="45" y="396"/>
                    <a:pt x="88" y="484"/>
                    <a:pt x="220" y="528"/>
                  </a:cubicBezTo>
                  <a:cubicBezTo>
                    <a:pt x="286" y="550"/>
                    <a:pt x="352" y="561"/>
                    <a:pt x="418" y="561"/>
                  </a:cubicBezTo>
                  <a:cubicBezTo>
                    <a:pt x="484" y="561"/>
                    <a:pt x="550" y="550"/>
                    <a:pt x="616" y="528"/>
                  </a:cubicBezTo>
                  <a:cubicBezTo>
                    <a:pt x="835" y="484"/>
                    <a:pt x="967" y="220"/>
                    <a:pt x="9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7662400" y="3135550"/>
              <a:ext cx="24200" cy="16225"/>
            </a:xfrm>
            <a:custGeom>
              <a:avLst/>
              <a:gdLst/>
              <a:ahLst/>
              <a:cxnLst/>
              <a:rect l="l" t="t" r="r" b="b"/>
              <a:pathLst>
                <a:path w="968" h="649" extrusionOk="0">
                  <a:moveTo>
                    <a:pt x="529" y="1"/>
                  </a:moveTo>
                  <a:cubicBezTo>
                    <a:pt x="468" y="1"/>
                    <a:pt x="407" y="12"/>
                    <a:pt x="352" y="34"/>
                  </a:cubicBezTo>
                  <a:cubicBezTo>
                    <a:pt x="264" y="78"/>
                    <a:pt x="177" y="122"/>
                    <a:pt x="133" y="210"/>
                  </a:cubicBezTo>
                  <a:cubicBezTo>
                    <a:pt x="45" y="341"/>
                    <a:pt x="1" y="473"/>
                    <a:pt x="45" y="649"/>
                  </a:cubicBezTo>
                  <a:lnTo>
                    <a:pt x="352" y="517"/>
                  </a:lnTo>
                  <a:lnTo>
                    <a:pt x="352" y="561"/>
                  </a:lnTo>
                  <a:cubicBezTo>
                    <a:pt x="380" y="542"/>
                    <a:pt x="404" y="536"/>
                    <a:pt x="426" y="536"/>
                  </a:cubicBezTo>
                  <a:cubicBezTo>
                    <a:pt x="486" y="536"/>
                    <a:pt x="533" y="586"/>
                    <a:pt x="608" y="586"/>
                  </a:cubicBezTo>
                  <a:cubicBezTo>
                    <a:pt x="635" y="586"/>
                    <a:pt x="667" y="579"/>
                    <a:pt x="704" y="561"/>
                  </a:cubicBezTo>
                  <a:cubicBezTo>
                    <a:pt x="704" y="517"/>
                    <a:pt x="704" y="473"/>
                    <a:pt x="660" y="429"/>
                  </a:cubicBezTo>
                  <a:lnTo>
                    <a:pt x="967" y="297"/>
                  </a:lnTo>
                  <a:cubicBezTo>
                    <a:pt x="901" y="100"/>
                    <a:pt x="712" y="1"/>
                    <a:pt x="5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319050" y="4479725"/>
              <a:ext cx="29650" cy="22650"/>
            </a:xfrm>
            <a:custGeom>
              <a:avLst/>
              <a:gdLst/>
              <a:ahLst/>
              <a:cxnLst/>
              <a:rect l="l" t="t" r="r" b="b"/>
              <a:pathLst>
                <a:path w="1186" h="906" extrusionOk="0">
                  <a:moveTo>
                    <a:pt x="538" y="1"/>
                  </a:moveTo>
                  <a:cubicBezTo>
                    <a:pt x="390" y="1"/>
                    <a:pt x="243" y="31"/>
                    <a:pt x="132" y="115"/>
                  </a:cubicBezTo>
                  <a:lnTo>
                    <a:pt x="0" y="466"/>
                  </a:lnTo>
                  <a:lnTo>
                    <a:pt x="132" y="774"/>
                  </a:lnTo>
                  <a:lnTo>
                    <a:pt x="527" y="905"/>
                  </a:lnTo>
                  <a:cubicBezTo>
                    <a:pt x="615" y="861"/>
                    <a:pt x="703" y="774"/>
                    <a:pt x="835" y="730"/>
                  </a:cubicBezTo>
                  <a:cubicBezTo>
                    <a:pt x="966" y="686"/>
                    <a:pt x="1098" y="598"/>
                    <a:pt x="1186" y="422"/>
                  </a:cubicBezTo>
                  <a:lnTo>
                    <a:pt x="922" y="27"/>
                  </a:lnTo>
                  <a:lnTo>
                    <a:pt x="791" y="27"/>
                  </a:lnTo>
                  <a:cubicBezTo>
                    <a:pt x="710" y="11"/>
                    <a:pt x="624" y="1"/>
                    <a:pt x="5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7406575" y="4492150"/>
              <a:ext cx="34050" cy="40975"/>
            </a:xfrm>
            <a:custGeom>
              <a:avLst/>
              <a:gdLst/>
              <a:ahLst/>
              <a:cxnLst/>
              <a:rect l="l" t="t" r="r" b="b"/>
              <a:pathLst>
                <a:path w="1362" h="1639" extrusionOk="0">
                  <a:moveTo>
                    <a:pt x="653" y="1"/>
                  </a:moveTo>
                  <a:cubicBezTo>
                    <a:pt x="607" y="1"/>
                    <a:pt x="565" y="6"/>
                    <a:pt x="527" y="13"/>
                  </a:cubicBezTo>
                  <a:lnTo>
                    <a:pt x="395" y="57"/>
                  </a:lnTo>
                  <a:lnTo>
                    <a:pt x="220" y="233"/>
                  </a:lnTo>
                  <a:lnTo>
                    <a:pt x="88" y="364"/>
                  </a:lnTo>
                  <a:cubicBezTo>
                    <a:pt x="0" y="584"/>
                    <a:pt x="0" y="804"/>
                    <a:pt x="88" y="1023"/>
                  </a:cubicBezTo>
                  <a:cubicBezTo>
                    <a:pt x="220" y="1331"/>
                    <a:pt x="483" y="1594"/>
                    <a:pt x="791" y="1638"/>
                  </a:cubicBezTo>
                  <a:lnTo>
                    <a:pt x="1098" y="1506"/>
                  </a:lnTo>
                  <a:lnTo>
                    <a:pt x="1362" y="1111"/>
                  </a:lnTo>
                  <a:lnTo>
                    <a:pt x="1362" y="760"/>
                  </a:lnTo>
                  <a:lnTo>
                    <a:pt x="1318" y="628"/>
                  </a:lnTo>
                  <a:cubicBezTo>
                    <a:pt x="1172" y="118"/>
                    <a:pt x="875" y="1"/>
                    <a:pt x="6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7750250" y="4605225"/>
              <a:ext cx="18700" cy="23050"/>
            </a:xfrm>
            <a:custGeom>
              <a:avLst/>
              <a:gdLst/>
              <a:ahLst/>
              <a:cxnLst/>
              <a:rect l="l" t="t" r="r" b="b"/>
              <a:pathLst>
                <a:path w="748" h="922" extrusionOk="0">
                  <a:moveTo>
                    <a:pt x="315" y="0"/>
                  </a:moveTo>
                  <a:cubicBezTo>
                    <a:pt x="285" y="0"/>
                    <a:pt x="254" y="4"/>
                    <a:pt x="220" y="14"/>
                  </a:cubicBezTo>
                  <a:lnTo>
                    <a:pt x="132" y="190"/>
                  </a:lnTo>
                  <a:lnTo>
                    <a:pt x="176" y="190"/>
                  </a:lnTo>
                  <a:lnTo>
                    <a:pt x="1" y="585"/>
                  </a:lnTo>
                  <a:cubicBezTo>
                    <a:pt x="45" y="717"/>
                    <a:pt x="132" y="848"/>
                    <a:pt x="308" y="892"/>
                  </a:cubicBezTo>
                  <a:cubicBezTo>
                    <a:pt x="344" y="911"/>
                    <a:pt x="388" y="921"/>
                    <a:pt x="437" y="921"/>
                  </a:cubicBezTo>
                  <a:cubicBezTo>
                    <a:pt x="505" y="921"/>
                    <a:pt x="582" y="900"/>
                    <a:pt x="659" y="848"/>
                  </a:cubicBezTo>
                  <a:lnTo>
                    <a:pt x="747" y="453"/>
                  </a:lnTo>
                  <a:cubicBezTo>
                    <a:pt x="703" y="453"/>
                    <a:pt x="703" y="409"/>
                    <a:pt x="703" y="409"/>
                  </a:cubicBezTo>
                  <a:cubicBezTo>
                    <a:pt x="664" y="292"/>
                    <a:pt x="555" y="0"/>
                    <a:pt x="3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007200" y="3047450"/>
              <a:ext cx="20875" cy="28575"/>
            </a:xfrm>
            <a:custGeom>
              <a:avLst/>
              <a:gdLst/>
              <a:ahLst/>
              <a:cxnLst/>
              <a:rect l="l" t="t" r="r" b="b"/>
              <a:pathLst>
                <a:path w="835" h="1143" extrusionOk="0">
                  <a:moveTo>
                    <a:pt x="439" y="0"/>
                  </a:moveTo>
                  <a:lnTo>
                    <a:pt x="176" y="352"/>
                  </a:lnTo>
                  <a:cubicBezTo>
                    <a:pt x="176" y="395"/>
                    <a:pt x="132" y="395"/>
                    <a:pt x="132" y="439"/>
                  </a:cubicBezTo>
                  <a:cubicBezTo>
                    <a:pt x="44" y="571"/>
                    <a:pt x="0" y="747"/>
                    <a:pt x="0" y="966"/>
                  </a:cubicBezTo>
                  <a:lnTo>
                    <a:pt x="352" y="1142"/>
                  </a:lnTo>
                  <a:cubicBezTo>
                    <a:pt x="703" y="966"/>
                    <a:pt x="835" y="615"/>
                    <a:pt x="791" y="264"/>
                  </a:cubicBezTo>
                  <a:cubicBezTo>
                    <a:pt x="747" y="88"/>
                    <a:pt x="615" y="0"/>
                    <a:pt x="43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7390100" y="3305825"/>
              <a:ext cx="64800" cy="56375"/>
            </a:xfrm>
            <a:custGeom>
              <a:avLst/>
              <a:gdLst/>
              <a:ahLst/>
              <a:cxnLst/>
              <a:rect l="l" t="t" r="r" b="b"/>
              <a:pathLst>
                <a:path w="2592" h="2255" extrusionOk="0">
                  <a:moveTo>
                    <a:pt x="971" y="1"/>
                  </a:moveTo>
                  <a:cubicBezTo>
                    <a:pt x="759" y="1"/>
                    <a:pt x="560" y="69"/>
                    <a:pt x="396" y="206"/>
                  </a:cubicBezTo>
                  <a:cubicBezTo>
                    <a:pt x="132" y="470"/>
                    <a:pt x="0" y="821"/>
                    <a:pt x="44" y="1217"/>
                  </a:cubicBezTo>
                  <a:lnTo>
                    <a:pt x="220" y="1568"/>
                  </a:lnTo>
                  <a:lnTo>
                    <a:pt x="484" y="1831"/>
                  </a:lnTo>
                  <a:lnTo>
                    <a:pt x="703" y="1963"/>
                  </a:lnTo>
                  <a:lnTo>
                    <a:pt x="791" y="2007"/>
                  </a:lnTo>
                  <a:cubicBezTo>
                    <a:pt x="988" y="2176"/>
                    <a:pt x="1239" y="2255"/>
                    <a:pt x="1498" y="2255"/>
                  </a:cubicBezTo>
                  <a:cubicBezTo>
                    <a:pt x="1644" y="2255"/>
                    <a:pt x="1791" y="2230"/>
                    <a:pt x="1933" y="2183"/>
                  </a:cubicBezTo>
                  <a:cubicBezTo>
                    <a:pt x="2240" y="2051"/>
                    <a:pt x="2504" y="1788"/>
                    <a:pt x="2592" y="1436"/>
                  </a:cubicBezTo>
                  <a:lnTo>
                    <a:pt x="2460" y="733"/>
                  </a:lnTo>
                  <a:lnTo>
                    <a:pt x="2196" y="470"/>
                  </a:lnTo>
                  <a:lnTo>
                    <a:pt x="2240" y="382"/>
                  </a:lnTo>
                  <a:cubicBezTo>
                    <a:pt x="2067" y="174"/>
                    <a:pt x="1810" y="48"/>
                    <a:pt x="1559" y="48"/>
                  </a:cubicBezTo>
                  <a:cubicBezTo>
                    <a:pt x="1492" y="48"/>
                    <a:pt x="1426" y="56"/>
                    <a:pt x="1362" y="75"/>
                  </a:cubicBezTo>
                  <a:cubicBezTo>
                    <a:pt x="1230" y="25"/>
                    <a:pt x="1098" y="1"/>
                    <a:pt x="97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7984125" y="3463600"/>
              <a:ext cx="35175" cy="39700"/>
            </a:xfrm>
            <a:custGeom>
              <a:avLst/>
              <a:gdLst/>
              <a:ahLst/>
              <a:cxnLst/>
              <a:rect l="l" t="t" r="r" b="b"/>
              <a:pathLst>
                <a:path w="1407" h="1588" extrusionOk="0">
                  <a:moveTo>
                    <a:pt x="616" y="0"/>
                  </a:moveTo>
                  <a:lnTo>
                    <a:pt x="396" y="88"/>
                  </a:lnTo>
                  <a:lnTo>
                    <a:pt x="308" y="176"/>
                  </a:lnTo>
                  <a:lnTo>
                    <a:pt x="133" y="352"/>
                  </a:lnTo>
                  <a:lnTo>
                    <a:pt x="45" y="484"/>
                  </a:lnTo>
                  <a:cubicBezTo>
                    <a:pt x="1" y="659"/>
                    <a:pt x="1" y="879"/>
                    <a:pt x="45" y="1055"/>
                  </a:cubicBezTo>
                  <a:cubicBezTo>
                    <a:pt x="165" y="1376"/>
                    <a:pt x="470" y="1587"/>
                    <a:pt x="790" y="1587"/>
                  </a:cubicBezTo>
                  <a:cubicBezTo>
                    <a:pt x="820" y="1587"/>
                    <a:pt x="849" y="1585"/>
                    <a:pt x="879" y="1582"/>
                  </a:cubicBezTo>
                  <a:lnTo>
                    <a:pt x="1099" y="1406"/>
                  </a:lnTo>
                  <a:lnTo>
                    <a:pt x="1362" y="967"/>
                  </a:lnTo>
                  <a:cubicBezTo>
                    <a:pt x="1406" y="791"/>
                    <a:pt x="1406" y="571"/>
                    <a:pt x="1362" y="396"/>
                  </a:cubicBezTo>
                  <a:lnTo>
                    <a:pt x="1319" y="264"/>
                  </a:lnTo>
                  <a:lnTo>
                    <a:pt x="1143" y="132"/>
                  </a:lnTo>
                  <a:lnTo>
                    <a:pt x="8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6846575" y="3448175"/>
              <a:ext cx="37350" cy="41800"/>
            </a:xfrm>
            <a:custGeom>
              <a:avLst/>
              <a:gdLst/>
              <a:ahLst/>
              <a:cxnLst/>
              <a:rect l="l" t="t" r="r" b="b"/>
              <a:pathLst>
                <a:path w="1494" h="1672" extrusionOk="0">
                  <a:moveTo>
                    <a:pt x="688" y="1"/>
                  </a:moveTo>
                  <a:cubicBezTo>
                    <a:pt x="522" y="1"/>
                    <a:pt x="362" y="49"/>
                    <a:pt x="220" y="134"/>
                  </a:cubicBezTo>
                  <a:lnTo>
                    <a:pt x="88" y="310"/>
                  </a:lnTo>
                  <a:lnTo>
                    <a:pt x="0" y="705"/>
                  </a:lnTo>
                  <a:lnTo>
                    <a:pt x="0" y="925"/>
                  </a:lnTo>
                  <a:cubicBezTo>
                    <a:pt x="88" y="1320"/>
                    <a:pt x="396" y="1584"/>
                    <a:pt x="791" y="1672"/>
                  </a:cubicBezTo>
                  <a:lnTo>
                    <a:pt x="1010" y="1628"/>
                  </a:lnTo>
                  <a:lnTo>
                    <a:pt x="1230" y="1452"/>
                  </a:lnTo>
                  <a:lnTo>
                    <a:pt x="1362" y="1320"/>
                  </a:lnTo>
                  <a:cubicBezTo>
                    <a:pt x="1494" y="1101"/>
                    <a:pt x="1494" y="837"/>
                    <a:pt x="1406" y="574"/>
                  </a:cubicBezTo>
                  <a:cubicBezTo>
                    <a:pt x="1318" y="354"/>
                    <a:pt x="1186" y="178"/>
                    <a:pt x="966" y="47"/>
                  </a:cubicBezTo>
                  <a:cubicBezTo>
                    <a:pt x="873" y="15"/>
                    <a:pt x="780" y="1"/>
                    <a:pt x="6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6965150" y="3794100"/>
              <a:ext cx="35175" cy="38475"/>
            </a:xfrm>
            <a:custGeom>
              <a:avLst/>
              <a:gdLst/>
              <a:ahLst/>
              <a:cxnLst/>
              <a:rect l="l" t="t" r="r" b="b"/>
              <a:pathLst>
                <a:path w="1407" h="1539" extrusionOk="0">
                  <a:moveTo>
                    <a:pt x="528" y="1"/>
                  </a:moveTo>
                  <a:lnTo>
                    <a:pt x="308" y="177"/>
                  </a:lnTo>
                  <a:lnTo>
                    <a:pt x="45" y="572"/>
                  </a:lnTo>
                  <a:cubicBezTo>
                    <a:pt x="1" y="704"/>
                    <a:pt x="1" y="835"/>
                    <a:pt x="1" y="967"/>
                  </a:cubicBezTo>
                  <a:lnTo>
                    <a:pt x="132" y="1231"/>
                  </a:lnTo>
                  <a:lnTo>
                    <a:pt x="484" y="1494"/>
                  </a:lnTo>
                  <a:cubicBezTo>
                    <a:pt x="616" y="1538"/>
                    <a:pt x="747" y="1538"/>
                    <a:pt x="879" y="1538"/>
                  </a:cubicBezTo>
                  <a:lnTo>
                    <a:pt x="1099" y="1406"/>
                  </a:lnTo>
                  <a:lnTo>
                    <a:pt x="1362" y="967"/>
                  </a:lnTo>
                  <a:cubicBezTo>
                    <a:pt x="1406" y="835"/>
                    <a:pt x="1406" y="704"/>
                    <a:pt x="1406" y="572"/>
                  </a:cubicBezTo>
                  <a:lnTo>
                    <a:pt x="1274" y="352"/>
                  </a:lnTo>
                  <a:lnTo>
                    <a:pt x="879" y="89"/>
                  </a:lnTo>
                  <a:cubicBezTo>
                    <a:pt x="747" y="1"/>
                    <a:pt x="616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7890800" y="3285725"/>
              <a:ext cx="36250" cy="39600"/>
            </a:xfrm>
            <a:custGeom>
              <a:avLst/>
              <a:gdLst/>
              <a:ahLst/>
              <a:cxnLst/>
              <a:rect l="l" t="t" r="r" b="b"/>
              <a:pathLst>
                <a:path w="1450" h="1584" extrusionOk="0">
                  <a:moveTo>
                    <a:pt x="616" y="0"/>
                  </a:moveTo>
                  <a:lnTo>
                    <a:pt x="396" y="88"/>
                  </a:lnTo>
                  <a:lnTo>
                    <a:pt x="220" y="264"/>
                  </a:lnTo>
                  <a:lnTo>
                    <a:pt x="45" y="615"/>
                  </a:lnTo>
                  <a:cubicBezTo>
                    <a:pt x="1" y="747"/>
                    <a:pt x="1" y="879"/>
                    <a:pt x="1" y="1010"/>
                  </a:cubicBezTo>
                  <a:lnTo>
                    <a:pt x="132" y="1230"/>
                  </a:lnTo>
                  <a:lnTo>
                    <a:pt x="572" y="1537"/>
                  </a:lnTo>
                  <a:cubicBezTo>
                    <a:pt x="649" y="1569"/>
                    <a:pt x="727" y="1583"/>
                    <a:pt x="805" y="1583"/>
                  </a:cubicBezTo>
                  <a:cubicBezTo>
                    <a:pt x="947" y="1583"/>
                    <a:pt x="1089" y="1535"/>
                    <a:pt x="1230" y="1450"/>
                  </a:cubicBezTo>
                  <a:lnTo>
                    <a:pt x="1318" y="1274"/>
                  </a:lnTo>
                  <a:lnTo>
                    <a:pt x="1450" y="923"/>
                  </a:lnTo>
                  <a:lnTo>
                    <a:pt x="1450" y="703"/>
                  </a:lnTo>
                  <a:lnTo>
                    <a:pt x="1318" y="352"/>
                  </a:lnTo>
                  <a:lnTo>
                    <a:pt x="1186" y="176"/>
                  </a:lnTo>
                  <a:lnTo>
                    <a:pt x="8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66025" y="3169325"/>
              <a:ext cx="46125" cy="43425"/>
            </a:xfrm>
            <a:custGeom>
              <a:avLst/>
              <a:gdLst/>
              <a:ahLst/>
              <a:cxnLst/>
              <a:rect l="l" t="t" r="r" b="b"/>
              <a:pathLst>
                <a:path w="1845" h="1737" extrusionOk="0">
                  <a:moveTo>
                    <a:pt x="923" y="1"/>
                  </a:moveTo>
                  <a:lnTo>
                    <a:pt x="659" y="88"/>
                  </a:lnTo>
                  <a:cubicBezTo>
                    <a:pt x="264" y="176"/>
                    <a:pt x="0" y="528"/>
                    <a:pt x="44" y="967"/>
                  </a:cubicBezTo>
                  <a:lnTo>
                    <a:pt x="220" y="1186"/>
                  </a:lnTo>
                  <a:lnTo>
                    <a:pt x="308" y="1274"/>
                  </a:lnTo>
                  <a:lnTo>
                    <a:pt x="308" y="1318"/>
                  </a:lnTo>
                  <a:cubicBezTo>
                    <a:pt x="416" y="1572"/>
                    <a:pt x="645" y="1736"/>
                    <a:pt x="895" y="1736"/>
                  </a:cubicBezTo>
                  <a:cubicBezTo>
                    <a:pt x="947" y="1736"/>
                    <a:pt x="1001" y="1729"/>
                    <a:pt x="1054" y="1713"/>
                  </a:cubicBezTo>
                  <a:lnTo>
                    <a:pt x="1186" y="1670"/>
                  </a:lnTo>
                  <a:lnTo>
                    <a:pt x="1406" y="1538"/>
                  </a:lnTo>
                  <a:cubicBezTo>
                    <a:pt x="1713" y="1318"/>
                    <a:pt x="1845" y="923"/>
                    <a:pt x="1713" y="615"/>
                  </a:cubicBezTo>
                  <a:cubicBezTo>
                    <a:pt x="1625" y="440"/>
                    <a:pt x="1537" y="264"/>
                    <a:pt x="1406" y="132"/>
                  </a:cubicBezTo>
                  <a:lnTo>
                    <a:pt x="1230" y="44"/>
                  </a:lnTo>
                  <a:lnTo>
                    <a:pt x="92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7432925" y="3069400"/>
              <a:ext cx="40650" cy="42850"/>
            </a:xfrm>
            <a:custGeom>
              <a:avLst/>
              <a:gdLst/>
              <a:ahLst/>
              <a:cxnLst/>
              <a:rect l="l" t="t" r="r" b="b"/>
              <a:pathLst>
                <a:path w="1626" h="1714" extrusionOk="0">
                  <a:moveTo>
                    <a:pt x="923" y="1"/>
                  </a:moveTo>
                  <a:lnTo>
                    <a:pt x="703" y="45"/>
                  </a:lnTo>
                  <a:cubicBezTo>
                    <a:pt x="264" y="220"/>
                    <a:pt x="0" y="659"/>
                    <a:pt x="0" y="1143"/>
                  </a:cubicBezTo>
                  <a:lnTo>
                    <a:pt x="132" y="1406"/>
                  </a:lnTo>
                  <a:lnTo>
                    <a:pt x="440" y="1670"/>
                  </a:lnTo>
                  <a:lnTo>
                    <a:pt x="703" y="1714"/>
                  </a:lnTo>
                  <a:cubicBezTo>
                    <a:pt x="1054" y="1670"/>
                    <a:pt x="1362" y="1450"/>
                    <a:pt x="1494" y="1143"/>
                  </a:cubicBezTo>
                  <a:cubicBezTo>
                    <a:pt x="1625" y="835"/>
                    <a:pt x="1625" y="528"/>
                    <a:pt x="1450" y="264"/>
                  </a:cubicBezTo>
                  <a:lnTo>
                    <a:pt x="1274" y="132"/>
                  </a:lnTo>
                  <a:lnTo>
                    <a:pt x="92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999200" y="3093000"/>
              <a:ext cx="25275" cy="25850"/>
            </a:xfrm>
            <a:custGeom>
              <a:avLst/>
              <a:gdLst/>
              <a:ahLst/>
              <a:cxnLst/>
              <a:rect l="l" t="t" r="r" b="b"/>
              <a:pathLst>
                <a:path w="1011" h="1034" extrusionOk="0">
                  <a:moveTo>
                    <a:pt x="458" y="1"/>
                  </a:moveTo>
                  <a:cubicBezTo>
                    <a:pt x="411" y="1"/>
                    <a:pt x="361" y="8"/>
                    <a:pt x="308" y="23"/>
                  </a:cubicBezTo>
                  <a:lnTo>
                    <a:pt x="88" y="418"/>
                  </a:lnTo>
                  <a:cubicBezTo>
                    <a:pt x="44" y="506"/>
                    <a:pt x="0" y="638"/>
                    <a:pt x="44" y="770"/>
                  </a:cubicBezTo>
                  <a:lnTo>
                    <a:pt x="308" y="1033"/>
                  </a:lnTo>
                  <a:cubicBezTo>
                    <a:pt x="330" y="1011"/>
                    <a:pt x="341" y="1000"/>
                    <a:pt x="352" y="1000"/>
                  </a:cubicBezTo>
                  <a:cubicBezTo>
                    <a:pt x="363" y="1000"/>
                    <a:pt x="374" y="1011"/>
                    <a:pt x="396" y="1033"/>
                  </a:cubicBezTo>
                  <a:cubicBezTo>
                    <a:pt x="571" y="1033"/>
                    <a:pt x="747" y="1033"/>
                    <a:pt x="879" y="901"/>
                  </a:cubicBezTo>
                  <a:lnTo>
                    <a:pt x="1010" y="594"/>
                  </a:lnTo>
                  <a:cubicBezTo>
                    <a:pt x="967" y="550"/>
                    <a:pt x="967" y="506"/>
                    <a:pt x="967" y="462"/>
                  </a:cubicBezTo>
                  <a:cubicBezTo>
                    <a:pt x="857" y="171"/>
                    <a:pt x="688" y="1"/>
                    <a:pt x="4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833700" y="3951525"/>
              <a:ext cx="62625" cy="76500"/>
            </a:xfrm>
            <a:custGeom>
              <a:avLst/>
              <a:gdLst/>
              <a:ahLst/>
              <a:cxnLst/>
              <a:rect l="l" t="t" r="r" b="b"/>
              <a:pathLst>
                <a:path w="2505" h="3060" extrusionOk="0">
                  <a:moveTo>
                    <a:pt x="1501" y="1"/>
                  </a:moveTo>
                  <a:cubicBezTo>
                    <a:pt x="1426" y="1"/>
                    <a:pt x="1350" y="10"/>
                    <a:pt x="1274" y="29"/>
                  </a:cubicBezTo>
                  <a:lnTo>
                    <a:pt x="879" y="336"/>
                  </a:lnTo>
                  <a:lnTo>
                    <a:pt x="835" y="468"/>
                  </a:lnTo>
                  <a:lnTo>
                    <a:pt x="791" y="468"/>
                  </a:lnTo>
                  <a:cubicBezTo>
                    <a:pt x="660" y="644"/>
                    <a:pt x="528" y="863"/>
                    <a:pt x="484" y="1083"/>
                  </a:cubicBezTo>
                  <a:lnTo>
                    <a:pt x="308" y="1258"/>
                  </a:lnTo>
                  <a:lnTo>
                    <a:pt x="132" y="1566"/>
                  </a:lnTo>
                  <a:lnTo>
                    <a:pt x="89" y="1698"/>
                  </a:lnTo>
                  <a:cubicBezTo>
                    <a:pt x="45" y="1873"/>
                    <a:pt x="1" y="2049"/>
                    <a:pt x="45" y="2225"/>
                  </a:cubicBezTo>
                  <a:lnTo>
                    <a:pt x="308" y="2708"/>
                  </a:lnTo>
                  <a:lnTo>
                    <a:pt x="660" y="2927"/>
                  </a:lnTo>
                  <a:lnTo>
                    <a:pt x="835" y="3015"/>
                  </a:lnTo>
                  <a:cubicBezTo>
                    <a:pt x="923" y="3045"/>
                    <a:pt x="1021" y="3059"/>
                    <a:pt x="1120" y="3059"/>
                  </a:cubicBezTo>
                  <a:cubicBezTo>
                    <a:pt x="1318" y="3059"/>
                    <a:pt x="1523" y="3001"/>
                    <a:pt x="1670" y="2884"/>
                  </a:cubicBezTo>
                  <a:lnTo>
                    <a:pt x="1977" y="2532"/>
                  </a:lnTo>
                  <a:lnTo>
                    <a:pt x="2065" y="2225"/>
                  </a:lnTo>
                  <a:lnTo>
                    <a:pt x="2065" y="2049"/>
                  </a:lnTo>
                  <a:lnTo>
                    <a:pt x="2372" y="1742"/>
                  </a:lnTo>
                  <a:lnTo>
                    <a:pt x="2504" y="1346"/>
                  </a:lnTo>
                  <a:lnTo>
                    <a:pt x="2460" y="775"/>
                  </a:lnTo>
                  <a:cubicBezTo>
                    <a:pt x="2385" y="324"/>
                    <a:pt x="1955" y="1"/>
                    <a:pt x="15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645950" y="4255675"/>
              <a:ext cx="34050" cy="40925"/>
            </a:xfrm>
            <a:custGeom>
              <a:avLst/>
              <a:gdLst/>
              <a:ahLst/>
              <a:cxnLst/>
              <a:rect l="l" t="t" r="r" b="b"/>
              <a:pathLst>
                <a:path w="1362" h="1637" extrusionOk="0">
                  <a:moveTo>
                    <a:pt x="706" y="1"/>
                  </a:moveTo>
                  <a:cubicBezTo>
                    <a:pt x="504" y="1"/>
                    <a:pt x="313" y="111"/>
                    <a:pt x="176" y="249"/>
                  </a:cubicBezTo>
                  <a:cubicBezTo>
                    <a:pt x="0" y="512"/>
                    <a:pt x="0" y="819"/>
                    <a:pt x="88" y="1127"/>
                  </a:cubicBezTo>
                  <a:cubicBezTo>
                    <a:pt x="176" y="1347"/>
                    <a:pt x="308" y="1522"/>
                    <a:pt x="527" y="1610"/>
                  </a:cubicBezTo>
                  <a:cubicBezTo>
                    <a:pt x="591" y="1626"/>
                    <a:pt x="662" y="1636"/>
                    <a:pt x="733" y="1636"/>
                  </a:cubicBezTo>
                  <a:cubicBezTo>
                    <a:pt x="858" y="1636"/>
                    <a:pt x="987" y="1606"/>
                    <a:pt x="1098" y="1522"/>
                  </a:cubicBezTo>
                  <a:lnTo>
                    <a:pt x="1186" y="1390"/>
                  </a:lnTo>
                  <a:lnTo>
                    <a:pt x="1274" y="1171"/>
                  </a:lnTo>
                  <a:lnTo>
                    <a:pt x="1230" y="1171"/>
                  </a:lnTo>
                  <a:lnTo>
                    <a:pt x="1362" y="951"/>
                  </a:lnTo>
                  <a:lnTo>
                    <a:pt x="1362" y="644"/>
                  </a:lnTo>
                  <a:lnTo>
                    <a:pt x="1318" y="424"/>
                  </a:lnTo>
                  <a:lnTo>
                    <a:pt x="1230" y="292"/>
                  </a:lnTo>
                  <a:lnTo>
                    <a:pt x="1010" y="117"/>
                  </a:lnTo>
                  <a:lnTo>
                    <a:pt x="879" y="29"/>
                  </a:lnTo>
                  <a:cubicBezTo>
                    <a:pt x="821" y="10"/>
                    <a:pt x="763" y="1"/>
                    <a:pt x="7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336300" y="4122425"/>
              <a:ext cx="62600" cy="65900"/>
            </a:xfrm>
            <a:custGeom>
              <a:avLst/>
              <a:gdLst/>
              <a:ahLst/>
              <a:cxnLst/>
              <a:rect l="l" t="t" r="r" b="b"/>
              <a:pathLst>
                <a:path w="2504" h="2636" extrusionOk="0">
                  <a:moveTo>
                    <a:pt x="1142" y="0"/>
                  </a:moveTo>
                  <a:cubicBezTo>
                    <a:pt x="396" y="264"/>
                    <a:pt x="0" y="1099"/>
                    <a:pt x="220" y="1889"/>
                  </a:cubicBezTo>
                  <a:cubicBezTo>
                    <a:pt x="308" y="2065"/>
                    <a:pt x="439" y="2284"/>
                    <a:pt x="571" y="2416"/>
                  </a:cubicBezTo>
                  <a:lnTo>
                    <a:pt x="879" y="2592"/>
                  </a:lnTo>
                  <a:lnTo>
                    <a:pt x="1142" y="2636"/>
                  </a:lnTo>
                  <a:lnTo>
                    <a:pt x="1450" y="2636"/>
                  </a:lnTo>
                  <a:lnTo>
                    <a:pt x="2021" y="2416"/>
                  </a:lnTo>
                  <a:lnTo>
                    <a:pt x="2372" y="2065"/>
                  </a:lnTo>
                  <a:lnTo>
                    <a:pt x="2504" y="1713"/>
                  </a:lnTo>
                  <a:lnTo>
                    <a:pt x="2504" y="1230"/>
                  </a:lnTo>
                  <a:lnTo>
                    <a:pt x="2284" y="528"/>
                  </a:lnTo>
                  <a:lnTo>
                    <a:pt x="1933" y="132"/>
                  </a:lnTo>
                  <a:lnTo>
                    <a:pt x="162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710725" y="3983650"/>
              <a:ext cx="62600" cy="63025"/>
            </a:xfrm>
            <a:custGeom>
              <a:avLst/>
              <a:gdLst/>
              <a:ahLst/>
              <a:cxnLst/>
              <a:rect l="l" t="t" r="r" b="b"/>
              <a:pathLst>
                <a:path w="2504" h="2521" extrusionOk="0">
                  <a:moveTo>
                    <a:pt x="1210" y="1"/>
                  </a:moveTo>
                  <a:cubicBezTo>
                    <a:pt x="900" y="1"/>
                    <a:pt x="594" y="99"/>
                    <a:pt x="352" y="281"/>
                  </a:cubicBezTo>
                  <a:lnTo>
                    <a:pt x="132" y="632"/>
                  </a:lnTo>
                  <a:lnTo>
                    <a:pt x="0" y="940"/>
                  </a:lnTo>
                  <a:lnTo>
                    <a:pt x="44" y="1511"/>
                  </a:lnTo>
                  <a:cubicBezTo>
                    <a:pt x="220" y="2082"/>
                    <a:pt x="791" y="2521"/>
                    <a:pt x="1406" y="2521"/>
                  </a:cubicBezTo>
                  <a:lnTo>
                    <a:pt x="1494" y="2521"/>
                  </a:lnTo>
                  <a:lnTo>
                    <a:pt x="1889" y="2389"/>
                  </a:lnTo>
                  <a:lnTo>
                    <a:pt x="2153" y="2213"/>
                  </a:lnTo>
                  <a:lnTo>
                    <a:pt x="2416" y="1862"/>
                  </a:lnTo>
                  <a:cubicBezTo>
                    <a:pt x="2504" y="1555"/>
                    <a:pt x="2504" y="1247"/>
                    <a:pt x="2416" y="896"/>
                  </a:cubicBezTo>
                  <a:cubicBezTo>
                    <a:pt x="2284" y="544"/>
                    <a:pt x="1977" y="237"/>
                    <a:pt x="1626" y="61"/>
                  </a:cubicBezTo>
                  <a:cubicBezTo>
                    <a:pt x="1490" y="20"/>
                    <a:pt x="1349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402500" y="3974200"/>
              <a:ext cx="32950" cy="40650"/>
            </a:xfrm>
            <a:custGeom>
              <a:avLst/>
              <a:gdLst/>
              <a:ahLst/>
              <a:cxnLst/>
              <a:rect l="l" t="t" r="r" b="b"/>
              <a:pathLst>
                <a:path w="1318" h="1626" extrusionOk="0">
                  <a:moveTo>
                    <a:pt x="527" y="0"/>
                  </a:moveTo>
                  <a:lnTo>
                    <a:pt x="176" y="88"/>
                  </a:lnTo>
                  <a:cubicBezTo>
                    <a:pt x="0" y="351"/>
                    <a:pt x="0" y="659"/>
                    <a:pt x="176" y="922"/>
                  </a:cubicBezTo>
                  <a:cubicBezTo>
                    <a:pt x="220" y="1054"/>
                    <a:pt x="264" y="1186"/>
                    <a:pt x="264" y="1318"/>
                  </a:cubicBezTo>
                  <a:lnTo>
                    <a:pt x="615" y="1625"/>
                  </a:lnTo>
                  <a:lnTo>
                    <a:pt x="1274" y="1362"/>
                  </a:lnTo>
                  <a:lnTo>
                    <a:pt x="1318" y="878"/>
                  </a:lnTo>
                  <a:cubicBezTo>
                    <a:pt x="1186" y="747"/>
                    <a:pt x="1054" y="615"/>
                    <a:pt x="966" y="483"/>
                  </a:cubicBezTo>
                  <a:cubicBezTo>
                    <a:pt x="835" y="264"/>
                    <a:pt x="703" y="88"/>
                    <a:pt x="5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748850" y="4110350"/>
              <a:ext cx="8800" cy="20875"/>
            </a:xfrm>
            <a:custGeom>
              <a:avLst/>
              <a:gdLst/>
              <a:ahLst/>
              <a:cxnLst/>
              <a:rect l="l" t="t" r="r" b="b"/>
              <a:pathLst>
                <a:path w="352" h="835" extrusionOk="0">
                  <a:moveTo>
                    <a:pt x="0" y="0"/>
                  </a:moveTo>
                  <a:lnTo>
                    <a:pt x="88" y="835"/>
                  </a:lnTo>
                  <a:lnTo>
                    <a:pt x="308" y="527"/>
                  </a:lnTo>
                  <a:cubicBezTo>
                    <a:pt x="352" y="440"/>
                    <a:pt x="352" y="352"/>
                    <a:pt x="352" y="26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533950" y="3731525"/>
              <a:ext cx="51625" cy="53875"/>
            </a:xfrm>
            <a:custGeom>
              <a:avLst/>
              <a:gdLst/>
              <a:ahLst/>
              <a:cxnLst/>
              <a:rect l="l" t="t" r="r" b="b"/>
              <a:pathLst>
                <a:path w="2065" h="2155" extrusionOk="0">
                  <a:moveTo>
                    <a:pt x="791" y="0"/>
                  </a:moveTo>
                  <a:lnTo>
                    <a:pt x="615" y="44"/>
                  </a:lnTo>
                  <a:lnTo>
                    <a:pt x="264" y="352"/>
                  </a:lnTo>
                  <a:lnTo>
                    <a:pt x="88" y="791"/>
                  </a:lnTo>
                  <a:cubicBezTo>
                    <a:pt x="0" y="967"/>
                    <a:pt x="0" y="1142"/>
                    <a:pt x="0" y="1318"/>
                  </a:cubicBezTo>
                  <a:lnTo>
                    <a:pt x="264" y="1801"/>
                  </a:lnTo>
                  <a:lnTo>
                    <a:pt x="615" y="2021"/>
                  </a:lnTo>
                  <a:lnTo>
                    <a:pt x="791" y="2109"/>
                  </a:lnTo>
                  <a:cubicBezTo>
                    <a:pt x="900" y="2140"/>
                    <a:pt x="1009" y="2154"/>
                    <a:pt x="1115" y="2154"/>
                  </a:cubicBezTo>
                  <a:cubicBezTo>
                    <a:pt x="1310" y="2154"/>
                    <a:pt x="1499" y="2106"/>
                    <a:pt x="1669" y="2021"/>
                  </a:cubicBezTo>
                  <a:lnTo>
                    <a:pt x="1933" y="1669"/>
                  </a:lnTo>
                  <a:lnTo>
                    <a:pt x="2064" y="1318"/>
                  </a:lnTo>
                  <a:lnTo>
                    <a:pt x="2064" y="879"/>
                  </a:lnTo>
                  <a:lnTo>
                    <a:pt x="1933" y="527"/>
                  </a:lnTo>
                  <a:lnTo>
                    <a:pt x="1581" y="132"/>
                  </a:lnTo>
                  <a:lnTo>
                    <a:pt x="123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7698650" y="3630500"/>
              <a:ext cx="54925" cy="59325"/>
            </a:xfrm>
            <a:custGeom>
              <a:avLst/>
              <a:gdLst/>
              <a:ahLst/>
              <a:cxnLst/>
              <a:rect l="l" t="t" r="r" b="b"/>
              <a:pathLst>
                <a:path w="2197" h="2373" extrusionOk="0">
                  <a:moveTo>
                    <a:pt x="967" y="1"/>
                  </a:moveTo>
                  <a:lnTo>
                    <a:pt x="615" y="88"/>
                  </a:lnTo>
                  <a:lnTo>
                    <a:pt x="396" y="264"/>
                  </a:lnTo>
                  <a:lnTo>
                    <a:pt x="176" y="528"/>
                  </a:lnTo>
                  <a:cubicBezTo>
                    <a:pt x="0" y="835"/>
                    <a:pt x="0" y="1186"/>
                    <a:pt x="132" y="1494"/>
                  </a:cubicBezTo>
                  <a:cubicBezTo>
                    <a:pt x="264" y="1889"/>
                    <a:pt x="571" y="2197"/>
                    <a:pt x="923" y="2372"/>
                  </a:cubicBezTo>
                  <a:lnTo>
                    <a:pt x="1362" y="2372"/>
                  </a:lnTo>
                  <a:lnTo>
                    <a:pt x="1713" y="2241"/>
                  </a:lnTo>
                  <a:lnTo>
                    <a:pt x="2021" y="1933"/>
                  </a:lnTo>
                  <a:cubicBezTo>
                    <a:pt x="2196" y="1582"/>
                    <a:pt x="2196" y="1186"/>
                    <a:pt x="2109" y="835"/>
                  </a:cubicBezTo>
                  <a:cubicBezTo>
                    <a:pt x="1933" y="308"/>
                    <a:pt x="1494" y="1"/>
                    <a:pt x="9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115900" y="3550350"/>
              <a:ext cx="24175" cy="31600"/>
            </a:xfrm>
            <a:custGeom>
              <a:avLst/>
              <a:gdLst/>
              <a:ahLst/>
              <a:cxnLst/>
              <a:rect l="l" t="t" r="r" b="b"/>
              <a:pathLst>
                <a:path w="967" h="1264" extrusionOk="0">
                  <a:moveTo>
                    <a:pt x="615" y="0"/>
                  </a:moveTo>
                  <a:cubicBezTo>
                    <a:pt x="440" y="0"/>
                    <a:pt x="264" y="132"/>
                    <a:pt x="176" y="308"/>
                  </a:cubicBezTo>
                  <a:cubicBezTo>
                    <a:pt x="1" y="615"/>
                    <a:pt x="88" y="1010"/>
                    <a:pt x="396" y="1230"/>
                  </a:cubicBezTo>
                  <a:cubicBezTo>
                    <a:pt x="440" y="1252"/>
                    <a:pt x="495" y="1263"/>
                    <a:pt x="550" y="1263"/>
                  </a:cubicBezTo>
                  <a:cubicBezTo>
                    <a:pt x="604" y="1263"/>
                    <a:pt x="659" y="1252"/>
                    <a:pt x="703" y="1230"/>
                  </a:cubicBezTo>
                  <a:lnTo>
                    <a:pt x="835" y="791"/>
                  </a:lnTo>
                  <a:cubicBezTo>
                    <a:pt x="923" y="615"/>
                    <a:pt x="967" y="440"/>
                    <a:pt x="923" y="264"/>
                  </a:cubicBezTo>
                  <a:cubicBezTo>
                    <a:pt x="879" y="220"/>
                    <a:pt x="879" y="176"/>
                    <a:pt x="835" y="132"/>
                  </a:cubicBezTo>
                  <a:lnTo>
                    <a:pt x="61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087350" y="3708250"/>
              <a:ext cx="36250" cy="41150"/>
            </a:xfrm>
            <a:custGeom>
              <a:avLst/>
              <a:gdLst/>
              <a:ahLst/>
              <a:cxnLst/>
              <a:rect l="l" t="t" r="r" b="b"/>
              <a:pathLst>
                <a:path w="1450" h="1646" extrusionOk="0">
                  <a:moveTo>
                    <a:pt x="735" y="1"/>
                  </a:moveTo>
                  <a:cubicBezTo>
                    <a:pt x="516" y="1"/>
                    <a:pt x="329" y="125"/>
                    <a:pt x="176" y="316"/>
                  </a:cubicBezTo>
                  <a:cubicBezTo>
                    <a:pt x="44" y="536"/>
                    <a:pt x="1" y="800"/>
                    <a:pt x="88" y="1107"/>
                  </a:cubicBezTo>
                  <a:cubicBezTo>
                    <a:pt x="132" y="1371"/>
                    <a:pt x="352" y="1546"/>
                    <a:pt x="615" y="1634"/>
                  </a:cubicBezTo>
                  <a:cubicBezTo>
                    <a:pt x="659" y="1641"/>
                    <a:pt x="703" y="1645"/>
                    <a:pt x="747" y="1645"/>
                  </a:cubicBezTo>
                  <a:cubicBezTo>
                    <a:pt x="964" y="1645"/>
                    <a:pt x="1172" y="1554"/>
                    <a:pt x="1318" y="1371"/>
                  </a:cubicBezTo>
                  <a:lnTo>
                    <a:pt x="1406" y="1239"/>
                  </a:lnTo>
                  <a:lnTo>
                    <a:pt x="1450" y="931"/>
                  </a:lnTo>
                  <a:lnTo>
                    <a:pt x="1450" y="756"/>
                  </a:lnTo>
                  <a:lnTo>
                    <a:pt x="1318" y="404"/>
                  </a:lnTo>
                  <a:lnTo>
                    <a:pt x="1230" y="273"/>
                  </a:lnTo>
                  <a:lnTo>
                    <a:pt x="1011" y="97"/>
                  </a:lnTo>
                  <a:lnTo>
                    <a:pt x="835" y="9"/>
                  </a:lnTo>
                  <a:cubicBezTo>
                    <a:pt x="801" y="3"/>
                    <a:pt x="768" y="1"/>
                    <a:pt x="7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7976450" y="4524300"/>
              <a:ext cx="23075" cy="25725"/>
            </a:xfrm>
            <a:custGeom>
              <a:avLst/>
              <a:gdLst/>
              <a:ahLst/>
              <a:cxnLst/>
              <a:rect l="l" t="t" r="r" b="b"/>
              <a:pathLst>
                <a:path w="923" h="1029" extrusionOk="0">
                  <a:moveTo>
                    <a:pt x="264" y="1"/>
                  </a:moveTo>
                  <a:lnTo>
                    <a:pt x="0" y="484"/>
                  </a:lnTo>
                  <a:lnTo>
                    <a:pt x="44" y="572"/>
                  </a:lnTo>
                  <a:cubicBezTo>
                    <a:pt x="44" y="616"/>
                    <a:pt x="44" y="660"/>
                    <a:pt x="88" y="704"/>
                  </a:cubicBezTo>
                  <a:cubicBezTo>
                    <a:pt x="132" y="835"/>
                    <a:pt x="220" y="967"/>
                    <a:pt x="352" y="1011"/>
                  </a:cubicBezTo>
                  <a:cubicBezTo>
                    <a:pt x="387" y="1023"/>
                    <a:pt x="426" y="1028"/>
                    <a:pt x="465" y="1028"/>
                  </a:cubicBezTo>
                  <a:cubicBezTo>
                    <a:pt x="571" y="1028"/>
                    <a:pt x="683" y="987"/>
                    <a:pt x="747" y="923"/>
                  </a:cubicBezTo>
                  <a:lnTo>
                    <a:pt x="835" y="791"/>
                  </a:lnTo>
                  <a:cubicBezTo>
                    <a:pt x="879" y="660"/>
                    <a:pt x="923" y="528"/>
                    <a:pt x="879" y="396"/>
                  </a:cubicBezTo>
                  <a:cubicBezTo>
                    <a:pt x="747" y="89"/>
                    <a:pt x="396" y="45"/>
                    <a:pt x="2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7600925" y="3449200"/>
              <a:ext cx="62600" cy="60550"/>
            </a:xfrm>
            <a:custGeom>
              <a:avLst/>
              <a:gdLst/>
              <a:ahLst/>
              <a:cxnLst/>
              <a:rect l="l" t="t" r="r" b="b"/>
              <a:pathLst>
                <a:path w="2504" h="2422" extrusionOk="0">
                  <a:moveTo>
                    <a:pt x="1169" y="1"/>
                  </a:moveTo>
                  <a:cubicBezTo>
                    <a:pt x="722" y="1"/>
                    <a:pt x="295" y="257"/>
                    <a:pt x="132" y="664"/>
                  </a:cubicBezTo>
                  <a:lnTo>
                    <a:pt x="0" y="1016"/>
                  </a:lnTo>
                  <a:lnTo>
                    <a:pt x="0" y="1279"/>
                  </a:lnTo>
                  <a:lnTo>
                    <a:pt x="132" y="1631"/>
                  </a:lnTo>
                  <a:cubicBezTo>
                    <a:pt x="352" y="2026"/>
                    <a:pt x="747" y="2333"/>
                    <a:pt x="1230" y="2421"/>
                  </a:cubicBezTo>
                  <a:lnTo>
                    <a:pt x="1581" y="2421"/>
                  </a:lnTo>
                  <a:lnTo>
                    <a:pt x="1845" y="2333"/>
                  </a:lnTo>
                  <a:lnTo>
                    <a:pt x="2152" y="2158"/>
                  </a:lnTo>
                  <a:cubicBezTo>
                    <a:pt x="2416" y="1806"/>
                    <a:pt x="2504" y="1323"/>
                    <a:pt x="2372" y="884"/>
                  </a:cubicBezTo>
                  <a:cubicBezTo>
                    <a:pt x="2196" y="401"/>
                    <a:pt x="1801" y="49"/>
                    <a:pt x="1274" y="6"/>
                  </a:cubicBezTo>
                  <a:cubicBezTo>
                    <a:pt x="1239" y="2"/>
                    <a:pt x="1204" y="1"/>
                    <a:pt x="11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7033225" y="4108150"/>
              <a:ext cx="42850" cy="43675"/>
            </a:xfrm>
            <a:custGeom>
              <a:avLst/>
              <a:gdLst/>
              <a:ahLst/>
              <a:cxnLst/>
              <a:rect l="l" t="t" r="r" b="b"/>
              <a:pathLst>
                <a:path w="1714" h="1747" extrusionOk="0">
                  <a:moveTo>
                    <a:pt x="835" y="0"/>
                  </a:moveTo>
                  <a:cubicBezTo>
                    <a:pt x="616" y="44"/>
                    <a:pt x="440" y="176"/>
                    <a:pt x="308" y="352"/>
                  </a:cubicBezTo>
                  <a:lnTo>
                    <a:pt x="220" y="440"/>
                  </a:lnTo>
                  <a:lnTo>
                    <a:pt x="45" y="747"/>
                  </a:lnTo>
                  <a:lnTo>
                    <a:pt x="1" y="1011"/>
                  </a:lnTo>
                  <a:cubicBezTo>
                    <a:pt x="1" y="1055"/>
                    <a:pt x="45" y="1099"/>
                    <a:pt x="45" y="1142"/>
                  </a:cubicBezTo>
                  <a:cubicBezTo>
                    <a:pt x="133" y="1406"/>
                    <a:pt x="264" y="1582"/>
                    <a:pt x="484" y="1670"/>
                  </a:cubicBezTo>
                  <a:cubicBezTo>
                    <a:pt x="605" y="1721"/>
                    <a:pt x="733" y="1746"/>
                    <a:pt x="863" y="1746"/>
                  </a:cubicBezTo>
                  <a:cubicBezTo>
                    <a:pt x="1062" y="1746"/>
                    <a:pt x="1264" y="1688"/>
                    <a:pt x="1450" y="1582"/>
                  </a:cubicBezTo>
                  <a:lnTo>
                    <a:pt x="1582" y="1406"/>
                  </a:lnTo>
                  <a:lnTo>
                    <a:pt x="1714" y="1055"/>
                  </a:lnTo>
                  <a:lnTo>
                    <a:pt x="1714" y="791"/>
                  </a:lnTo>
                  <a:lnTo>
                    <a:pt x="1714" y="747"/>
                  </a:lnTo>
                  <a:cubicBezTo>
                    <a:pt x="1670" y="440"/>
                    <a:pt x="1450" y="220"/>
                    <a:pt x="1231" y="44"/>
                  </a:cubicBezTo>
                  <a:lnTo>
                    <a:pt x="11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7384600" y="3745800"/>
              <a:ext cx="50550" cy="56500"/>
            </a:xfrm>
            <a:custGeom>
              <a:avLst/>
              <a:gdLst/>
              <a:ahLst/>
              <a:cxnLst/>
              <a:rect l="l" t="t" r="r" b="b"/>
              <a:pathLst>
                <a:path w="2022" h="2260" extrusionOk="0">
                  <a:moveTo>
                    <a:pt x="791" y="0"/>
                  </a:moveTo>
                  <a:lnTo>
                    <a:pt x="484" y="132"/>
                  </a:lnTo>
                  <a:lnTo>
                    <a:pt x="133" y="527"/>
                  </a:lnTo>
                  <a:lnTo>
                    <a:pt x="1" y="923"/>
                  </a:lnTo>
                  <a:lnTo>
                    <a:pt x="45" y="1450"/>
                  </a:lnTo>
                  <a:cubicBezTo>
                    <a:pt x="285" y="2137"/>
                    <a:pt x="740" y="2260"/>
                    <a:pt x="1011" y="2260"/>
                  </a:cubicBezTo>
                  <a:cubicBezTo>
                    <a:pt x="1087" y="2260"/>
                    <a:pt x="1148" y="2250"/>
                    <a:pt x="1187" y="2240"/>
                  </a:cubicBezTo>
                  <a:lnTo>
                    <a:pt x="1582" y="1933"/>
                  </a:lnTo>
                  <a:lnTo>
                    <a:pt x="1845" y="1494"/>
                  </a:lnTo>
                  <a:cubicBezTo>
                    <a:pt x="1977" y="1274"/>
                    <a:pt x="2021" y="1054"/>
                    <a:pt x="1977" y="791"/>
                  </a:cubicBezTo>
                  <a:lnTo>
                    <a:pt x="1714" y="308"/>
                  </a:lnTo>
                  <a:lnTo>
                    <a:pt x="1362" y="44"/>
                  </a:lnTo>
                  <a:lnTo>
                    <a:pt x="79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179275" y="3422925"/>
              <a:ext cx="59325" cy="65950"/>
            </a:xfrm>
            <a:custGeom>
              <a:avLst/>
              <a:gdLst/>
              <a:ahLst/>
              <a:cxnLst/>
              <a:rect l="l" t="t" r="r" b="b"/>
              <a:pathLst>
                <a:path w="2373" h="2638" extrusionOk="0">
                  <a:moveTo>
                    <a:pt x="1012" y="0"/>
                  </a:moveTo>
                  <a:cubicBezTo>
                    <a:pt x="814" y="0"/>
                    <a:pt x="613" y="54"/>
                    <a:pt x="440" y="178"/>
                  </a:cubicBezTo>
                  <a:lnTo>
                    <a:pt x="176" y="486"/>
                  </a:lnTo>
                  <a:lnTo>
                    <a:pt x="44" y="793"/>
                  </a:lnTo>
                  <a:lnTo>
                    <a:pt x="0" y="1232"/>
                  </a:lnTo>
                  <a:cubicBezTo>
                    <a:pt x="0" y="1320"/>
                    <a:pt x="44" y="1452"/>
                    <a:pt x="88" y="1540"/>
                  </a:cubicBezTo>
                  <a:cubicBezTo>
                    <a:pt x="220" y="2198"/>
                    <a:pt x="791" y="2638"/>
                    <a:pt x="1494" y="2638"/>
                  </a:cubicBezTo>
                  <a:lnTo>
                    <a:pt x="1801" y="2506"/>
                  </a:lnTo>
                  <a:lnTo>
                    <a:pt x="2021" y="2286"/>
                  </a:lnTo>
                  <a:lnTo>
                    <a:pt x="2240" y="2023"/>
                  </a:lnTo>
                  <a:cubicBezTo>
                    <a:pt x="2372" y="1671"/>
                    <a:pt x="2372" y="1320"/>
                    <a:pt x="2240" y="969"/>
                  </a:cubicBezTo>
                  <a:cubicBezTo>
                    <a:pt x="2109" y="573"/>
                    <a:pt x="1845" y="266"/>
                    <a:pt x="1450" y="90"/>
                  </a:cubicBezTo>
                  <a:cubicBezTo>
                    <a:pt x="1316" y="33"/>
                    <a:pt x="1165" y="0"/>
                    <a:pt x="101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043425" y="4164150"/>
              <a:ext cx="36275" cy="38450"/>
            </a:xfrm>
            <a:custGeom>
              <a:avLst/>
              <a:gdLst/>
              <a:ahLst/>
              <a:cxnLst/>
              <a:rect l="l" t="t" r="r" b="b"/>
              <a:pathLst>
                <a:path w="1451" h="1538" extrusionOk="0">
                  <a:moveTo>
                    <a:pt x="528" y="0"/>
                  </a:moveTo>
                  <a:lnTo>
                    <a:pt x="352" y="132"/>
                  </a:lnTo>
                  <a:lnTo>
                    <a:pt x="89" y="571"/>
                  </a:lnTo>
                  <a:cubicBezTo>
                    <a:pt x="45" y="703"/>
                    <a:pt x="1" y="835"/>
                    <a:pt x="45" y="967"/>
                  </a:cubicBezTo>
                  <a:lnTo>
                    <a:pt x="176" y="1186"/>
                  </a:lnTo>
                  <a:lnTo>
                    <a:pt x="528" y="1494"/>
                  </a:lnTo>
                  <a:cubicBezTo>
                    <a:pt x="660" y="1538"/>
                    <a:pt x="791" y="1538"/>
                    <a:pt x="923" y="1538"/>
                  </a:cubicBezTo>
                  <a:lnTo>
                    <a:pt x="1143" y="1362"/>
                  </a:lnTo>
                  <a:lnTo>
                    <a:pt x="1362" y="967"/>
                  </a:lnTo>
                  <a:cubicBezTo>
                    <a:pt x="1406" y="835"/>
                    <a:pt x="1450" y="703"/>
                    <a:pt x="1450" y="571"/>
                  </a:cubicBezTo>
                  <a:lnTo>
                    <a:pt x="1318" y="352"/>
                  </a:lnTo>
                  <a:lnTo>
                    <a:pt x="923" y="44"/>
                  </a:lnTo>
                  <a:cubicBezTo>
                    <a:pt x="791" y="0"/>
                    <a:pt x="660" y="0"/>
                    <a:pt x="5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7143050" y="4525825"/>
              <a:ext cx="28550" cy="23075"/>
            </a:xfrm>
            <a:custGeom>
              <a:avLst/>
              <a:gdLst/>
              <a:ahLst/>
              <a:cxnLst/>
              <a:rect l="l" t="t" r="r" b="b"/>
              <a:pathLst>
                <a:path w="1142" h="923" extrusionOk="0">
                  <a:moveTo>
                    <a:pt x="626" y="1"/>
                  </a:moveTo>
                  <a:cubicBezTo>
                    <a:pt x="565" y="1"/>
                    <a:pt x="502" y="10"/>
                    <a:pt x="439" y="28"/>
                  </a:cubicBezTo>
                  <a:cubicBezTo>
                    <a:pt x="176" y="115"/>
                    <a:pt x="0" y="423"/>
                    <a:pt x="88" y="686"/>
                  </a:cubicBezTo>
                  <a:lnTo>
                    <a:pt x="264" y="906"/>
                  </a:lnTo>
                  <a:cubicBezTo>
                    <a:pt x="329" y="917"/>
                    <a:pt x="398" y="923"/>
                    <a:pt x="467" y="923"/>
                  </a:cubicBezTo>
                  <a:cubicBezTo>
                    <a:pt x="675" y="923"/>
                    <a:pt x="889" y="873"/>
                    <a:pt x="1054" y="774"/>
                  </a:cubicBezTo>
                  <a:lnTo>
                    <a:pt x="1142" y="467"/>
                  </a:lnTo>
                  <a:lnTo>
                    <a:pt x="1142" y="379"/>
                  </a:lnTo>
                  <a:cubicBezTo>
                    <a:pt x="1072" y="134"/>
                    <a:pt x="863" y="1"/>
                    <a:pt x="6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44;p2"/>
          <p:cNvGrpSpPr/>
          <p:nvPr/>
        </p:nvGrpSpPr>
        <p:grpSpPr>
          <a:xfrm>
            <a:off x="-538452" y="-407127"/>
            <a:ext cx="2696353" cy="2047025"/>
            <a:chOff x="-754697" y="1352100"/>
            <a:chExt cx="6171556" cy="3954075"/>
          </a:xfrm>
        </p:grpSpPr>
        <p:sp>
          <p:nvSpPr>
            <p:cNvPr id="45" name="Google Shape;45;p2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" name="Google Shape;56;p2"/>
          <p:cNvSpPr/>
          <p:nvPr/>
        </p:nvSpPr>
        <p:spPr>
          <a:xfrm rot="-6294202" flipH="1">
            <a:off x="6093289" y="-1169156"/>
            <a:ext cx="3036223" cy="3635497"/>
          </a:xfrm>
          <a:custGeom>
            <a:avLst/>
            <a:gdLst/>
            <a:ahLst/>
            <a:cxnLst/>
            <a:rect l="l" t="t" r="r" b="b"/>
            <a:pathLst>
              <a:path w="121444" h="145414" extrusionOk="0">
                <a:moveTo>
                  <a:pt x="11105" y="1"/>
                </a:moveTo>
                <a:cubicBezTo>
                  <a:pt x="7386" y="1"/>
                  <a:pt x="3657" y="718"/>
                  <a:pt x="220" y="2141"/>
                </a:cubicBezTo>
                <a:lnTo>
                  <a:pt x="0" y="16548"/>
                </a:lnTo>
                <a:cubicBezTo>
                  <a:pt x="9883" y="21028"/>
                  <a:pt x="18887" y="27045"/>
                  <a:pt x="20731" y="38640"/>
                </a:cubicBezTo>
                <a:cubicBezTo>
                  <a:pt x="21917" y="45843"/>
                  <a:pt x="18974" y="53178"/>
                  <a:pt x="19458" y="60513"/>
                </a:cubicBezTo>
                <a:cubicBezTo>
                  <a:pt x="20029" y="69825"/>
                  <a:pt x="25914" y="77643"/>
                  <a:pt x="32195" y="83924"/>
                </a:cubicBezTo>
                <a:cubicBezTo>
                  <a:pt x="38476" y="90204"/>
                  <a:pt x="45547" y="95826"/>
                  <a:pt x="49851" y="103864"/>
                </a:cubicBezTo>
                <a:cubicBezTo>
                  <a:pt x="56835" y="116821"/>
                  <a:pt x="54639" y="134917"/>
                  <a:pt x="44800" y="145414"/>
                </a:cubicBezTo>
                <a:lnTo>
                  <a:pt x="121443" y="125342"/>
                </a:lnTo>
                <a:cubicBezTo>
                  <a:pt x="119467" y="105050"/>
                  <a:pt x="106949" y="86427"/>
                  <a:pt x="89864" y="78433"/>
                </a:cubicBezTo>
                <a:cubicBezTo>
                  <a:pt x="82002" y="74744"/>
                  <a:pt x="73481" y="73251"/>
                  <a:pt x="65356" y="70396"/>
                </a:cubicBezTo>
                <a:cubicBezTo>
                  <a:pt x="57230" y="67541"/>
                  <a:pt x="49061" y="62973"/>
                  <a:pt x="44493" y="55067"/>
                </a:cubicBezTo>
                <a:cubicBezTo>
                  <a:pt x="36938" y="42110"/>
                  <a:pt x="40803" y="23795"/>
                  <a:pt x="32766" y="11233"/>
                </a:cubicBezTo>
                <a:cubicBezTo>
                  <a:pt x="27948" y="3701"/>
                  <a:pt x="19551" y="1"/>
                  <a:pt x="1110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7" name="Google Shape;57;p2"/>
          <p:cNvGrpSpPr/>
          <p:nvPr/>
        </p:nvGrpSpPr>
        <p:grpSpPr>
          <a:xfrm>
            <a:off x="-1164521" y="2087106"/>
            <a:ext cx="3641795" cy="4198491"/>
            <a:chOff x="-670146" y="2019644"/>
            <a:chExt cx="3641795" cy="4198491"/>
          </a:xfrm>
        </p:grpSpPr>
        <p:sp>
          <p:nvSpPr>
            <p:cNvPr id="58" name="Google Shape;58;p2"/>
            <p:cNvSpPr/>
            <p:nvPr/>
          </p:nvSpPr>
          <p:spPr>
            <a:xfrm>
              <a:off x="1320925" y="4289000"/>
              <a:ext cx="23100" cy="25300"/>
            </a:xfrm>
            <a:custGeom>
              <a:avLst/>
              <a:gdLst/>
              <a:ahLst/>
              <a:cxnLst/>
              <a:rect l="l" t="t" r="r" b="b"/>
              <a:pathLst>
                <a:path w="924" h="1012" extrusionOk="0">
                  <a:moveTo>
                    <a:pt x="264" y="1"/>
                  </a:moveTo>
                  <a:lnTo>
                    <a:pt x="1" y="396"/>
                  </a:lnTo>
                  <a:cubicBezTo>
                    <a:pt x="41" y="517"/>
                    <a:pt x="81" y="638"/>
                    <a:pt x="190" y="725"/>
                  </a:cubicBezTo>
                  <a:lnTo>
                    <a:pt x="190" y="725"/>
                  </a:lnTo>
                  <a:lnTo>
                    <a:pt x="440" y="1011"/>
                  </a:lnTo>
                  <a:cubicBezTo>
                    <a:pt x="616" y="1011"/>
                    <a:pt x="747" y="879"/>
                    <a:pt x="835" y="748"/>
                  </a:cubicBezTo>
                  <a:cubicBezTo>
                    <a:pt x="923" y="572"/>
                    <a:pt x="923" y="396"/>
                    <a:pt x="835" y="221"/>
                  </a:cubicBezTo>
                  <a:lnTo>
                    <a:pt x="791" y="177"/>
                  </a:lnTo>
                  <a:lnTo>
                    <a:pt x="484" y="1"/>
                  </a:lnTo>
                  <a:cubicBezTo>
                    <a:pt x="440" y="23"/>
                    <a:pt x="407" y="34"/>
                    <a:pt x="374" y="34"/>
                  </a:cubicBezTo>
                  <a:cubicBezTo>
                    <a:pt x="341" y="34"/>
                    <a:pt x="308" y="23"/>
                    <a:pt x="2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486425" y="4194575"/>
              <a:ext cx="20875" cy="27050"/>
            </a:xfrm>
            <a:custGeom>
              <a:avLst/>
              <a:gdLst/>
              <a:ahLst/>
              <a:cxnLst/>
              <a:rect l="l" t="t" r="r" b="b"/>
              <a:pathLst>
                <a:path w="835" h="1082" extrusionOk="0">
                  <a:moveTo>
                    <a:pt x="484" y="1"/>
                  </a:moveTo>
                  <a:cubicBezTo>
                    <a:pt x="308" y="1"/>
                    <a:pt x="176" y="132"/>
                    <a:pt x="88" y="264"/>
                  </a:cubicBezTo>
                  <a:cubicBezTo>
                    <a:pt x="0" y="396"/>
                    <a:pt x="0" y="572"/>
                    <a:pt x="44" y="747"/>
                  </a:cubicBezTo>
                  <a:cubicBezTo>
                    <a:pt x="114" y="956"/>
                    <a:pt x="293" y="1082"/>
                    <a:pt x="496" y="1082"/>
                  </a:cubicBezTo>
                  <a:cubicBezTo>
                    <a:pt x="549" y="1082"/>
                    <a:pt x="604" y="1073"/>
                    <a:pt x="659" y="1055"/>
                  </a:cubicBezTo>
                  <a:lnTo>
                    <a:pt x="835" y="747"/>
                  </a:lnTo>
                  <a:cubicBezTo>
                    <a:pt x="835" y="703"/>
                    <a:pt x="835" y="703"/>
                    <a:pt x="835" y="660"/>
                  </a:cubicBezTo>
                  <a:cubicBezTo>
                    <a:pt x="835" y="528"/>
                    <a:pt x="835" y="396"/>
                    <a:pt x="791" y="264"/>
                  </a:cubicBezTo>
                  <a:cubicBezTo>
                    <a:pt x="791" y="220"/>
                    <a:pt x="747" y="176"/>
                    <a:pt x="747" y="132"/>
                  </a:cubicBezTo>
                  <a:lnTo>
                    <a:pt x="48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 rot="-1367367" flipH="1">
              <a:off x="-85970" y="2361491"/>
              <a:ext cx="2473443" cy="3514798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 rot="-9527801">
              <a:off x="1420984" y="4583508"/>
              <a:ext cx="16544" cy="9688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 rot="-9527801">
              <a:off x="1822227" y="4876158"/>
              <a:ext cx="15180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 rot="-9527801">
              <a:off x="1739261" y="3912441"/>
              <a:ext cx="19273" cy="15726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 rot="-9527801">
              <a:off x="2370641" y="3821224"/>
              <a:ext cx="17909" cy="16067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 rot="-9527801">
              <a:off x="2287925" y="4105557"/>
              <a:ext cx="22070" cy="26641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 rot="-9527801">
              <a:off x="2114937" y="3971213"/>
              <a:ext cx="12417" cy="14020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 rot="-9527801">
              <a:off x="1976986" y="3751326"/>
              <a:ext cx="13781" cy="16544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 rot="-9527801">
              <a:off x="2456630" y="4001951"/>
              <a:ext cx="13781" cy="16885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 rot="-9527801">
              <a:off x="1598282" y="4840949"/>
              <a:ext cx="13781" cy="17909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 rot="-9527801">
              <a:off x="2004245" y="4807561"/>
              <a:ext cx="42674" cy="35783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 rot="-9527801">
              <a:off x="1700906" y="4588884"/>
              <a:ext cx="23435" cy="25140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 rot="-9527801">
              <a:off x="2379985" y="4861567"/>
              <a:ext cx="23435" cy="25686"/>
            </a:xfrm>
            <a:custGeom>
              <a:avLst/>
              <a:gdLst/>
              <a:ahLst/>
              <a:cxnLst/>
              <a:rect l="l" t="t" r="r" b="b"/>
              <a:pathLst>
                <a:path w="687" h="753" extrusionOk="0">
                  <a:moveTo>
                    <a:pt x="375" y="0"/>
                  </a:moveTo>
                  <a:cubicBezTo>
                    <a:pt x="304" y="0"/>
                    <a:pt x="233" y="20"/>
                    <a:pt x="162" y="67"/>
                  </a:cubicBezTo>
                  <a:lnTo>
                    <a:pt x="122" y="147"/>
                  </a:lnTo>
                  <a:lnTo>
                    <a:pt x="1" y="309"/>
                  </a:lnTo>
                  <a:lnTo>
                    <a:pt x="1" y="430"/>
                  </a:lnTo>
                  <a:cubicBezTo>
                    <a:pt x="41" y="591"/>
                    <a:pt x="202" y="752"/>
                    <a:pt x="404" y="752"/>
                  </a:cubicBezTo>
                  <a:lnTo>
                    <a:pt x="485" y="752"/>
                  </a:lnTo>
                  <a:lnTo>
                    <a:pt x="606" y="712"/>
                  </a:lnTo>
                  <a:lnTo>
                    <a:pt x="646" y="631"/>
                  </a:lnTo>
                  <a:cubicBezTo>
                    <a:pt x="686" y="510"/>
                    <a:pt x="686" y="389"/>
                    <a:pt x="646" y="268"/>
                  </a:cubicBezTo>
                  <a:cubicBezTo>
                    <a:pt x="646" y="188"/>
                    <a:pt x="565" y="67"/>
                    <a:pt x="525" y="26"/>
                  </a:cubicBezTo>
                  <a:cubicBezTo>
                    <a:pt x="475" y="10"/>
                    <a:pt x="425" y="0"/>
                    <a:pt x="3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 rot="-9527801">
              <a:off x="2388444" y="4627251"/>
              <a:ext cx="23401" cy="24799"/>
            </a:xfrm>
            <a:custGeom>
              <a:avLst/>
              <a:gdLst/>
              <a:ahLst/>
              <a:cxnLst/>
              <a:rect l="l" t="t" r="r" b="b"/>
              <a:pathLst>
                <a:path w="686" h="727" extrusionOk="0">
                  <a:moveTo>
                    <a:pt x="242" y="0"/>
                  </a:moveTo>
                  <a:lnTo>
                    <a:pt x="162" y="81"/>
                  </a:lnTo>
                  <a:lnTo>
                    <a:pt x="41" y="242"/>
                  </a:lnTo>
                  <a:cubicBezTo>
                    <a:pt x="0" y="323"/>
                    <a:pt x="0" y="404"/>
                    <a:pt x="41" y="444"/>
                  </a:cubicBezTo>
                  <a:lnTo>
                    <a:pt x="81" y="565"/>
                  </a:lnTo>
                  <a:lnTo>
                    <a:pt x="283" y="686"/>
                  </a:lnTo>
                  <a:cubicBezTo>
                    <a:pt x="323" y="726"/>
                    <a:pt x="363" y="726"/>
                    <a:pt x="444" y="726"/>
                  </a:cubicBezTo>
                  <a:lnTo>
                    <a:pt x="524" y="646"/>
                  </a:lnTo>
                  <a:lnTo>
                    <a:pt x="686" y="444"/>
                  </a:lnTo>
                  <a:cubicBezTo>
                    <a:pt x="686" y="363"/>
                    <a:pt x="686" y="323"/>
                    <a:pt x="686" y="242"/>
                  </a:cubicBezTo>
                  <a:lnTo>
                    <a:pt x="605" y="162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 rot="-9527801">
              <a:off x="1714809" y="4716433"/>
              <a:ext cx="24799" cy="25686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 rot="-9527801">
              <a:off x="2057500" y="4927955"/>
              <a:ext cx="28927" cy="27528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 rot="-9527801">
              <a:off x="1936739" y="4949904"/>
              <a:ext cx="26164" cy="27562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 rot="-9527801">
              <a:off x="1891164" y="4304669"/>
              <a:ext cx="39911" cy="49428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 rot="-9527801">
              <a:off x="2089394" y="4191689"/>
              <a:ext cx="22070" cy="25891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 rot="-9527801">
              <a:off x="2228703" y="4324184"/>
              <a:ext cx="39911" cy="42708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 rot="-9527801">
              <a:off x="1972794" y="4323683"/>
              <a:ext cx="39945" cy="39297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 rot="-9527801">
              <a:off x="1570743" y="4185867"/>
              <a:ext cx="22070" cy="26198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 rot="-9527801">
              <a:off x="2026345" y="4521396"/>
              <a:ext cx="33054" cy="35920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 rot="-9527801">
              <a:off x="1901006" y="4539862"/>
              <a:ext cx="35783" cy="37182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 rot="-9527801">
              <a:off x="1648718" y="4512597"/>
              <a:ext cx="15146" cy="19307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 rot="-9527801">
              <a:off x="1696336" y="4417295"/>
              <a:ext cx="23435" cy="26710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 rot="-9527801">
              <a:off x="1959221" y="3964556"/>
              <a:ext cx="15180" cy="16544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 rot="-9527801">
              <a:off x="1913717" y="4669655"/>
              <a:ext cx="39945" cy="39911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 rot="-9527801">
              <a:off x="2416946" y="4419861"/>
              <a:ext cx="27562" cy="27085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 rot="-9527801">
              <a:off x="2119767" y="4546350"/>
              <a:ext cx="31690" cy="36602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 rot="-9527801">
              <a:off x="2162198" y="4780630"/>
              <a:ext cx="38546" cy="42810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 rot="-9527801">
              <a:off x="1827881" y="4155969"/>
              <a:ext cx="23401" cy="23401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 rot="-9527801">
              <a:off x="2454033" y="4158152"/>
              <a:ext cx="19307" cy="15419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2"/>
          <p:cNvSpPr/>
          <p:nvPr/>
        </p:nvSpPr>
        <p:spPr>
          <a:xfrm rot="-5400000">
            <a:off x="8259627" y="82874"/>
            <a:ext cx="248775" cy="247878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2">
              <a:alpha val="607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" name="Google Shape;94;p2"/>
          <p:cNvGrpSpPr/>
          <p:nvPr/>
        </p:nvGrpSpPr>
        <p:grpSpPr>
          <a:xfrm rot="-2340211">
            <a:off x="4216665" y="3528768"/>
            <a:ext cx="1445608" cy="2282573"/>
            <a:chOff x="3774651" y="3335219"/>
            <a:chExt cx="1496659" cy="2317501"/>
          </a:xfrm>
        </p:grpSpPr>
        <p:sp>
          <p:nvSpPr>
            <p:cNvPr id="95" name="Google Shape;95;p2"/>
            <p:cNvSpPr/>
            <p:nvPr/>
          </p:nvSpPr>
          <p:spPr>
            <a:xfrm rot="-6495022">
              <a:off x="3931979" y="4877370"/>
              <a:ext cx="1463322" cy="122594"/>
            </a:xfrm>
            <a:custGeom>
              <a:avLst/>
              <a:gdLst/>
              <a:ahLst/>
              <a:cxnLst/>
              <a:rect l="l" t="t" r="r" b="b"/>
              <a:pathLst>
                <a:path w="42899" h="3594" extrusionOk="0">
                  <a:moveTo>
                    <a:pt x="23678" y="1"/>
                  </a:moveTo>
                  <a:cubicBezTo>
                    <a:pt x="21774" y="1"/>
                    <a:pt x="19864" y="63"/>
                    <a:pt x="17935" y="201"/>
                  </a:cubicBezTo>
                  <a:cubicBezTo>
                    <a:pt x="12288" y="604"/>
                    <a:pt x="6642" y="1572"/>
                    <a:pt x="1158" y="3064"/>
                  </a:cubicBezTo>
                  <a:lnTo>
                    <a:pt x="149" y="3347"/>
                  </a:lnTo>
                  <a:cubicBezTo>
                    <a:pt x="0" y="3384"/>
                    <a:pt x="23" y="3593"/>
                    <a:pt x="123" y="3593"/>
                  </a:cubicBezTo>
                  <a:cubicBezTo>
                    <a:pt x="131" y="3593"/>
                    <a:pt x="140" y="3592"/>
                    <a:pt x="149" y="3589"/>
                  </a:cubicBezTo>
                  <a:lnTo>
                    <a:pt x="190" y="3589"/>
                  </a:lnTo>
                  <a:cubicBezTo>
                    <a:pt x="2892" y="2782"/>
                    <a:pt x="5675" y="2137"/>
                    <a:pt x="8498" y="1612"/>
                  </a:cubicBezTo>
                  <a:cubicBezTo>
                    <a:pt x="11240" y="1128"/>
                    <a:pt x="14023" y="725"/>
                    <a:pt x="16846" y="524"/>
                  </a:cubicBezTo>
                  <a:cubicBezTo>
                    <a:pt x="19177" y="321"/>
                    <a:pt x="21536" y="231"/>
                    <a:pt x="23900" y="231"/>
                  </a:cubicBezTo>
                  <a:cubicBezTo>
                    <a:pt x="24358" y="231"/>
                    <a:pt x="24816" y="235"/>
                    <a:pt x="25274" y="241"/>
                  </a:cubicBezTo>
                  <a:cubicBezTo>
                    <a:pt x="28057" y="282"/>
                    <a:pt x="30799" y="483"/>
                    <a:pt x="33542" y="846"/>
                  </a:cubicBezTo>
                  <a:cubicBezTo>
                    <a:pt x="36284" y="1169"/>
                    <a:pt x="39027" y="1653"/>
                    <a:pt x="41688" y="2298"/>
                  </a:cubicBezTo>
                  <a:lnTo>
                    <a:pt x="42656" y="2540"/>
                  </a:lnTo>
                  <a:cubicBezTo>
                    <a:pt x="42818" y="2540"/>
                    <a:pt x="42898" y="2338"/>
                    <a:pt x="42777" y="2298"/>
                  </a:cubicBezTo>
                  <a:cubicBezTo>
                    <a:pt x="40075" y="1653"/>
                    <a:pt x="37373" y="1128"/>
                    <a:pt x="34671" y="766"/>
                  </a:cubicBezTo>
                  <a:cubicBezTo>
                    <a:pt x="31888" y="362"/>
                    <a:pt x="29106" y="120"/>
                    <a:pt x="26323" y="40"/>
                  </a:cubicBezTo>
                  <a:cubicBezTo>
                    <a:pt x="25442" y="14"/>
                    <a:pt x="24561" y="1"/>
                    <a:pt x="2367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 rot="-6495022">
              <a:off x="3844267" y="4433258"/>
              <a:ext cx="708483" cy="658988"/>
            </a:xfrm>
            <a:custGeom>
              <a:avLst/>
              <a:gdLst/>
              <a:ahLst/>
              <a:cxnLst/>
              <a:rect l="l" t="t" r="r" b="b"/>
              <a:pathLst>
                <a:path w="20770" h="19319" extrusionOk="0">
                  <a:moveTo>
                    <a:pt x="20770" y="1"/>
                  </a:moveTo>
                  <a:lnTo>
                    <a:pt x="20770" y="1"/>
                  </a:lnTo>
                  <a:cubicBezTo>
                    <a:pt x="19399" y="485"/>
                    <a:pt x="18148" y="1170"/>
                    <a:pt x="17059" y="2098"/>
                  </a:cubicBezTo>
                  <a:lnTo>
                    <a:pt x="8873" y="8026"/>
                  </a:lnTo>
                  <a:cubicBezTo>
                    <a:pt x="6977" y="9357"/>
                    <a:pt x="5162" y="10809"/>
                    <a:pt x="3509" y="12382"/>
                  </a:cubicBezTo>
                  <a:cubicBezTo>
                    <a:pt x="1613" y="14277"/>
                    <a:pt x="0" y="16939"/>
                    <a:pt x="646" y="19318"/>
                  </a:cubicBezTo>
                  <a:lnTo>
                    <a:pt x="726" y="19238"/>
                  </a:lnTo>
                  <a:cubicBezTo>
                    <a:pt x="5122" y="17302"/>
                    <a:pt x="9397" y="14922"/>
                    <a:pt x="13027" y="11777"/>
                  </a:cubicBezTo>
                  <a:cubicBezTo>
                    <a:pt x="16656" y="8591"/>
                    <a:pt x="19600" y="4517"/>
                    <a:pt x="207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 rot="-6495022">
              <a:off x="3604079" y="3882601"/>
              <a:ext cx="1412838" cy="359631"/>
            </a:xfrm>
            <a:custGeom>
              <a:avLst/>
              <a:gdLst/>
              <a:ahLst/>
              <a:cxnLst/>
              <a:rect l="l" t="t" r="r" b="b"/>
              <a:pathLst>
                <a:path w="41419" h="10543" extrusionOk="0">
                  <a:moveTo>
                    <a:pt x="18469" y="1"/>
                  </a:moveTo>
                  <a:cubicBezTo>
                    <a:pt x="12280" y="1"/>
                    <a:pt x="4717" y="2412"/>
                    <a:pt x="1" y="5503"/>
                  </a:cubicBezTo>
                  <a:cubicBezTo>
                    <a:pt x="3469" y="7923"/>
                    <a:pt x="7865" y="8891"/>
                    <a:pt x="12180" y="9536"/>
                  </a:cubicBezTo>
                  <a:cubicBezTo>
                    <a:pt x="16798" y="10211"/>
                    <a:pt x="21453" y="10543"/>
                    <a:pt x="26107" y="10543"/>
                  </a:cubicBezTo>
                  <a:cubicBezTo>
                    <a:pt x="28403" y="10543"/>
                    <a:pt x="30699" y="10462"/>
                    <a:pt x="32990" y="10302"/>
                  </a:cubicBezTo>
                  <a:cubicBezTo>
                    <a:pt x="35853" y="10101"/>
                    <a:pt x="38838" y="9738"/>
                    <a:pt x="41419" y="8326"/>
                  </a:cubicBezTo>
                  <a:cubicBezTo>
                    <a:pt x="41419" y="7963"/>
                    <a:pt x="41015" y="7721"/>
                    <a:pt x="40693" y="7600"/>
                  </a:cubicBezTo>
                  <a:lnTo>
                    <a:pt x="28150" y="2438"/>
                  </a:lnTo>
                  <a:cubicBezTo>
                    <a:pt x="26497" y="1712"/>
                    <a:pt x="24803" y="1067"/>
                    <a:pt x="23029" y="543"/>
                  </a:cubicBezTo>
                  <a:cubicBezTo>
                    <a:pt x="21658" y="171"/>
                    <a:pt x="20112" y="1"/>
                    <a:pt x="1846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 rot="-6495022">
              <a:off x="4385102" y="4261007"/>
              <a:ext cx="796523" cy="577224"/>
            </a:xfrm>
            <a:custGeom>
              <a:avLst/>
              <a:gdLst/>
              <a:ahLst/>
              <a:cxnLst/>
              <a:rect l="l" t="t" r="r" b="b"/>
              <a:pathLst>
                <a:path w="23351" h="16922" extrusionOk="0">
                  <a:moveTo>
                    <a:pt x="81" y="0"/>
                  </a:moveTo>
                  <a:cubicBezTo>
                    <a:pt x="0" y="4719"/>
                    <a:pt x="2823" y="8953"/>
                    <a:pt x="6655" y="11615"/>
                  </a:cubicBezTo>
                  <a:cubicBezTo>
                    <a:pt x="10446" y="14236"/>
                    <a:pt x="15124" y="15567"/>
                    <a:pt x="19762" y="16616"/>
                  </a:cubicBezTo>
                  <a:cubicBezTo>
                    <a:pt x="20501" y="16769"/>
                    <a:pt x="21257" y="16922"/>
                    <a:pt x="22019" y="16922"/>
                  </a:cubicBezTo>
                  <a:cubicBezTo>
                    <a:pt x="22461" y="16922"/>
                    <a:pt x="22906" y="16870"/>
                    <a:pt x="23351" y="16737"/>
                  </a:cubicBezTo>
                  <a:cubicBezTo>
                    <a:pt x="19842" y="13631"/>
                    <a:pt x="16576" y="10365"/>
                    <a:pt x="13511" y="6897"/>
                  </a:cubicBezTo>
                  <a:cubicBezTo>
                    <a:pt x="10405" y="3428"/>
                    <a:pt x="4840" y="1008"/>
                    <a:pt x="16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 rot="-6495022">
              <a:off x="4329475" y="5043464"/>
              <a:ext cx="345339" cy="515893"/>
            </a:xfrm>
            <a:custGeom>
              <a:avLst/>
              <a:gdLst/>
              <a:ahLst/>
              <a:cxnLst/>
              <a:rect l="l" t="t" r="r" b="b"/>
              <a:pathLst>
                <a:path w="10124" h="15124" extrusionOk="0">
                  <a:moveTo>
                    <a:pt x="9881" y="0"/>
                  </a:moveTo>
                  <a:lnTo>
                    <a:pt x="9881" y="0"/>
                  </a:lnTo>
                  <a:cubicBezTo>
                    <a:pt x="6050" y="3186"/>
                    <a:pt x="2985" y="7179"/>
                    <a:pt x="969" y="11696"/>
                  </a:cubicBezTo>
                  <a:cubicBezTo>
                    <a:pt x="444" y="12825"/>
                    <a:pt x="1" y="14156"/>
                    <a:pt x="646" y="15124"/>
                  </a:cubicBezTo>
                  <a:cubicBezTo>
                    <a:pt x="3227" y="13511"/>
                    <a:pt x="5405" y="10688"/>
                    <a:pt x="7179" y="8268"/>
                  </a:cubicBezTo>
                  <a:cubicBezTo>
                    <a:pt x="8994" y="5808"/>
                    <a:pt x="10123" y="2864"/>
                    <a:pt x="988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 rot="-6495022">
              <a:off x="4813019" y="4963338"/>
              <a:ext cx="359085" cy="468615"/>
            </a:xfrm>
            <a:custGeom>
              <a:avLst/>
              <a:gdLst/>
              <a:ahLst/>
              <a:cxnLst/>
              <a:rect l="l" t="t" r="r" b="b"/>
              <a:pathLst>
                <a:path w="10527" h="13738" extrusionOk="0">
                  <a:moveTo>
                    <a:pt x="1612" y="1"/>
                  </a:moveTo>
                  <a:cubicBezTo>
                    <a:pt x="1196" y="1"/>
                    <a:pt x="752" y="81"/>
                    <a:pt x="283" y="267"/>
                  </a:cubicBezTo>
                  <a:lnTo>
                    <a:pt x="243" y="267"/>
                  </a:lnTo>
                  <a:cubicBezTo>
                    <a:pt x="1" y="3332"/>
                    <a:pt x="969" y="6397"/>
                    <a:pt x="2985" y="8777"/>
                  </a:cubicBezTo>
                  <a:cubicBezTo>
                    <a:pt x="5002" y="11076"/>
                    <a:pt x="7623" y="12810"/>
                    <a:pt x="10527" y="13737"/>
                  </a:cubicBezTo>
                  <a:cubicBezTo>
                    <a:pt x="9518" y="10995"/>
                    <a:pt x="8389" y="8293"/>
                    <a:pt x="7220" y="5591"/>
                  </a:cubicBezTo>
                  <a:cubicBezTo>
                    <a:pt x="6776" y="4502"/>
                    <a:pt x="6211" y="3453"/>
                    <a:pt x="5486" y="2485"/>
                  </a:cubicBezTo>
                  <a:cubicBezTo>
                    <a:pt x="4762" y="1565"/>
                    <a:pt x="3449" y="1"/>
                    <a:pt x="161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17" name="Google Shape;417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CUSTOM"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13"/>
          <p:cNvSpPr txBox="1">
            <a:spLocks noGrp="1"/>
          </p:cNvSpPr>
          <p:nvPr>
            <p:ph type="title" hasCustomPrompt="1"/>
          </p:nvPr>
        </p:nvSpPr>
        <p:spPr>
          <a:xfrm>
            <a:off x="1631813" y="1660600"/>
            <a:ext cx="1415100" cy="12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21" name="Google Shape;421;p13"/>
          <p:cNvSpPr txBox="1">
            <a:spLocks noGrp="1"/>
          </p:cNvSpPr>
          <p:nvPr>
            <p:ph type="title" idx="2" hasCustomPrompt="1"/>
          </p:nvPr>
        </p:nvSpPr>
        <p:spPr>
          <a:xfrm>
            <a:off x="3864450" y="1660600"/>
            <a:ext cx="1415100" cy="12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22" name="Google Shape;422;p13"/>
          <p:cNvSpPr txBox="1">
            <a:spLocks noGrp="1"/>
          </p:cNvSpPr>
          <p:nvPr>
            <p:ph type="title" idx="3" hasCustomPrompt="1"/>
          </p:nvPr>
        </p:nvSpPr>
        <p:spPr>
          <a:xfrm>
            <a:off x="6055713" y="1660600"/>
            <a:ext cx="1415100" cy="124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None/>
              <a:defRPr sz="6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23" name="Google Shape;423;p13"/>
          <p:cNvSpPr/>
          <p:nvPr/>
        </p:nvSpPr>
        <p:spPr>
          <a:xfrm rot="-5400000">
            <a:off x="375094" y="317295"/>
            <a:ext cx="380111" cy="378732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5">
              <a:alpha val="843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4" name="Google Shape;424;p13"/>
          <p:cNvGrpSpPr/>
          <p:nvPr/>
        </p:nvGrpSpPr>
        <p:grpSpPr>
          <a:xfrm rot="6208633">
            <a:off x="7777340" y="165456"/>
            <a:ext cx="1724369" cy="1188939"/>
            <a:chOff x="2408692" y="-569353"/>
            <a:chExt cx="3769974" cy="2558659"/>
          </a:xfrm>
        </p:grpSpPr>
        <p:sp>
          <p:nvSpPr>
            <p:cNvPr id="425" name="Google Shape;425;p13"/>
            <p:cNvSpPr/>
            <p:nvPr/>
          </p:nvSpPr>
          <p:spPr>
            <a:xfrm rot="-5400000">
              <a:off x="2983957" y="-632355"/>
              <a:ext cx="1179387" cy="2329918"/>
            </a:xfrm>
            <a:custGeom>
              <a:avLst/>
              <a:gdLst/>
              <a:ahLst/>
              <a:cxnLst/>
              <a:rect l="l" t="t" r="r" b="b"/>
              <a:pathLst>
                <a:path w="34576" h="68306" extrusionOk="0">
                  <a:moveTo>
                    <a:pt x="34323" y="1"/>
                  </a:moveTo>
                  <a:cubicBezTo>
                    <a:pt x="34241" y="1"/>
                    <a:pt x="34164" y="46"/>
                    <a:pt x="34148" y="144"/>
                  </a:cubicBezTo>
                  <a:cubicBezTo>
                    <a:pt x="33220" y="4983"/>
                    <a:pt x="32051" y="9782"/>
                    <a:pt x="30599" y="14501"/>
                  </a:cubicBezTo>
                  <a:cubicBezTo>
                    <a:pt x="29147" y="19219"/>
                    <a:pt x="27453" y="23857"/>
                    <a:pt x="25477" y="28374"/>
                  </a:cubicBezTo>
                  <a:cubicBezTo>
                    <a:pt x="23501" y="32972"/>
                    <a:pt x="21283" y="37489"/>
                    <a:pt x="18823" y="41884"/>
                  </a:cubicBezTo>
                  <a:cubicBezTo>
                    <a:pt x="16363" y="46240"/>
                    <a:pt x="13701" y="50515"/>
                    <a:pt x="10798" y="54588"/>
                  </a:cubicBezTo>
                  <a:cubicBezTo>
                    <a:pt x="7853" y="58742"/>
                    <a:pt x="4708" y="62735"/>
                    <a:pt x="1401" y="66566"/>
                  </a:cubicBezTo>
                  <a:cubicBezTo>
                    <a:pt x="957" y="67009"/>
                    <a:pt x="554" y="67493"/>
                    <a:pt x="151" y="67937"/>
                  </a:cubicBezTo>
                  <a:cubicBezTo>
                    <a:pt x="0" y="68088"/>
                    <a:pt x="142" y="68306"/>
                    <a:pt x="291" y="68306"/>
                  </a:cubicBezTo>
                  <a:cubicBezTo>
                    <a:pt x="341" y="68306"/>
                    <a:pt x="392" y="68281"/>
                    <a:pt x="433" y="68219"/>
                  </a:cubicBezTo>
                  <a:cubicBezTo>
                    <a:pt x="3821" y="64469"/>
                    <a:pt x="7007" y="60516"/>
                    <a:pt x="10031" y="56403"/>
                  </a:cubicBezTo>
                  <a:cubicBezTo>
                    <a:pt x="12975" y="52289"/>
                    <a:pt x="15758" y="48055"/>
                    <a:pt x="18258" y="43659"/>
                  </a:cubicBezTo>
                  <a:cubicBezTo>
                    <a:pt x="20759" y="39344"/>
                    <a:pt x="23058" y="34907"/>
                    <a:pt x="25074" y="30350"/>
                  </a:cubicBezTo>
                  <a:cubicBezTo>
                    <a:pt x="27131" y="25793"/>
                    <a:pt x="28905" y="21115"/>
                    <a:pt x="30438" y="16396"/>
                  </a:cubicBezTo>
                  <a:cubicBezTo>
                    <a:pt x="31970" y="11678"/>
                    <a:pt x="33220" y="6879"/>
                    <a:pt x="34229" y="2039"/>
                  </a:cubicBezTo>
                  <a:cubicBezTo>
                    <a:pt x="34350" y="1434"/>
                    <a:pt x="34430" y="870"/>
                    <a:pt x="34551" y="265"/>
                  </a:cubicBezTo>
                  <a:cubicBezTo>
                    <a:pt x="34575" y="97"/>
                    <a:pt x="34443" y="1"/>
                    <a:pt x="34323" y="1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3"/>
            <p:cNvSpPr/>
            <p:nvPr/>
          </p:nvSpPr>
          <p:spPr>
            <a:xfrm rot="-5400000">
              <a:off x="4373138" y="135649"/>
              <a:ext cx="1434803" cy="2176252"/>
            </a:xfrm>
            <a:custGeom>
              <a:avLst/>
              <a:gdLst/>
              <a:ahLst/>
              <a:cxnLst/>
              <a:rect l="l" t="t" r="r" b="b"/>
              <a:pathLst>
                <a:path w="42064" h="63801" extrusionOk="0">
                  <a:moveTo>
                    <a:pt x="40209" y="1"/>
                  </a:moveTo>
                  <a:cubicBezTo>
                    <a:pt x="33070" y="4074"/>
                    <a:pt x="27666" y="10365"/>
                    <a:pt x="22867" y="16818"/>
                  </a:cubicBezTo>
                  <a:cubicBezTo>
                    <a:pt x="15406" y="26900"/>
                    <a:pt x="9034" y="37789"/>
                    <a:pt x="3913" y="49243"/>
                  </a:cubicBezTo>
                  <a:cubicBezTo>
                    <a:pt x="1856" y="53881"/>
                    <a:pt x="1" y="58760"/>
                    <a:pt x="283" y="63721"/>
                  </a:cubicBezTo>
                  <a:cubicBezTo>
                    <a:pt x="417" y="63776"/>
                    <a:pt x="553" y="63801"/>
                    <a:pt x="689" y="63801"/>
                  </a:cubicBezTo>
                  <a:cubicBezTo>
                    <a:pt x="1246" y="63801"/>
                    <a:pt x="1797" y="63392"/>
                    <a:pt x="2219" y="63035"/>
                  </a:cubicBezTo>
                  <a:lnTo>
                    <a:pt x="21859" y="46460"/>
                  </a:lnTo>
                  <a:cubicBezTo>
                    <a:pt x="24521" y="44282"/>
                    <a:pt x="27061" y="41983"/>
                    <a:pt x="29481" y="39523"/>
                  </a:cubicBezTo>
                  <a:cubicBezTo>
                    <a:pt x="38152" y="30248"/>
                    <a:pt x="42064" y="11898"/>
                    <a:pt x="40209" y="1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3"/>
            <p:cNvSpPr/>
            <p:nvPr/>
          </p:nvSpPr>
          <p:spPr>
            <a:xfrm rot="-5400000">
              <a:off x="3121130" y="677418"/>
              <a:ext cx="1672789" cy="950987"/>
            </a:xfrm>
            <a:custGeom>
              <a:avLst/>
              <a:gdLst/>
              <a:ahLst/>
              <a:cxnLst/>
              <a:rect l="l" t="t" r="r" b="b"/>
              <a:pathLst>
                <a:path w="49041" h="27880" extrusionOk="0">
                  <a:moveTo>
                    <a:pt x="40263" y="0"/>
                  </a:moveTo>
                  <a:cubicBezTo>
                    <a:pt x="34352" y="0"/>
                    <a:pt x="28277" y="1806"/>
                    <a:pt x="23068" y="4691"/>
                  </a:cubicBezTo>
                  <a:cubicBezTo>
                    <a:pt x="15204" y="9046"/>
                    <a:pt x="8993" y="15620"/>
                    <a:pt x="3226" y="22274"/>
                  </a:cubicBezTo>
                  <a:cubicBezTo>
                    <a:pt x="1775" y="23968"/>
                    <a:pt x="323" y="25783"/>
                    <a:pt x="0" y="27880"/>
                  </a:cubicBezTo>
                  <a:cubicBezTo>
                    <a:pt x="8389" y="24250"/>
                    <a:pt x="16938" y="21064"/>
                    <a:pt x="25609" y="18322"/>
                  </a:cubicBezTo>
                  <a:cubicBezTo>
                    <a:pt x="34320" y="15580"/>
                    <a:pt x="43273" y="8320"/>
                    <a:pt x="49040" y="1505"/>
                  </a:cubicBezTo>
                  <a:cubicBezTo>
                    <a:pt x="46248" y="470"/>
                    <a:pt x="43277" y="0"/>
                    <a:pt x="40263" y="0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3"/>
            <p:cNvSpPr/>
            <p:nvPr/>
          </p:nvSpPr>
          <p:spPr>
            <a:xfrm rot="-5400000">
              <a:off x="2987658" y="-658329"/>
              <a:ext cx="641063" cy="819015"/>
            </a:xfrm>
            <a:custGeom>
              <a:avLst/>
              <a:gdLst/>
              <a:ahLst/>
              <a:cxnLst/>
              <a:rect l="l" t="t" r="r" b="b"/>
              <a:pathLst>
                <a:path w="18794" h="24011" extrusionOk="0">
                  <a:moveTo>
                    <a:pt x="719" y="0"/>
                  </a:moveTo>
                  <a:cubicBezTo>
                    <a:pt x="496" y="0"/>
                    <a:pt x="270" y="18"/>
                    <a:pt x="41" y="55"/>
                  </a:cubicBezTo>
                  <a:lnTo>
                    <a:pt x="1" y="55"/>
                  </a:lnTo>
                  <a:cubicBezTo>
                    <a:pt x="646" y="5137"/>
                    <a:pt x="3792" y="10339"/>
                    <a:pt x="6574" y="14654"/>
                  </a:cubicBezTo>
                  <a:cubicBezTo>
                    <a:pt x="9317" y="19010"/>
                    <a:pt x="13592" y="22599"/>
                    <a:pt x="18794" y="24011"/>
                  </a:cubicBezTo>
                  <a:cubicBezTo>
                    <a:pt x="16374" y="15905"/>
                    <a:pt x="11898" y="8565"/>
                    <a:pt x="5808" y="2677"/>
                  </a:cubicBezTo>
                  <a:cubicBezTo>
                    <a:pt x="4397" y="1338"/>
                    <a:pt x="2662" y="0"/>
                    <a:pt x="719" y="0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3"/>
            <p:cNvSpPr/>
            <p:nvPr/>
          </p:nvSpPr>
          <p:spPr>
            <a:xfrm rot="-5400000">
              <a:off x="2322598" y="417074"/>
              <a:ext cx="1104652" cy="339565"/>
            </a:xfrm>
            <a:custGeom>
              <a:avLst/>
              <a:gdLst/>
              <a:ahLst/>
              <a:cxnLst/>
              <a:rect l="l" t="t" r="r" b="b"/>
              <a:pathLst>
                <a:path w="32385" h="9955" extrusionOk="0">
                  <a:moveTo>
                    <a:pt x="22727" y="0"/>
                  </a:moveTo>
                  <a:cubicBezTo>
                    <a:pt x="20165" y="0"/>
                    <a:pt x="17584" y="376"/>
                    <a:pt x="15124" y="1091"/>
                  </a:cubicBezTo>
                  <a:cubicBezTo>
                    <a:pt x="9397" y="2705"/>
                    <a:pt x="4275" y="5971"/>
                    <a:pt x="0" y="9924"/>
                  </a:cubicBezTo>
                  <a:cubicBezTo>
                    <a:pt x="1469" y="9944"/>
                    <a:pt x="2941" y="9954"/>
                    <a:pt x="4415" y="9954"/>
                  </a:cubicBezTo>
                  <a:cubicBezTo>
                    <a:pt x="8646" y="9954"/>
                    <a:pt x="12893" y="9871"/>
                    <a:pt x="17140" y="9722"/>
                  </a:cubicBezTo>
                  <a:cubicBezTo>
                    <a:pt x="19439" y="9722"/>
                    <a:pt x="21778" y="9440"/>
                    <a:pt x="24036" y="8915"/>
                  </a:cubicBezTo>
                  <a:cubicBezTo>
                    <a:pt x="26819" y="8189"/>
                    <a:pt x="32022" y="6697"/>
                    <a:pt x="32385" y="2059"/>
                  </a:cubicBezTo>
                  <a:lnTo>
                    <a:pt x="32385" y="2019"/>
                  </a:lnTo>
                  <a:cubicBezTo>
                    <a:pt x="29410" y="646"/>
                    <a:pt x="26085" y="0"/>
                    <a:pt x="22727" y="0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0" name="Google Shape;430;p13"/>
          <p:cNvGrpSpPr/>
          <p:nvPr/>
        </p:nvGrpSpPr>
        <p:grpSpPr>
          <a:xfrm rot="3857449">
            <a:off x="-1304619" y="2786371"/>
            <a:ext cx="3806687" cy="4765664"/>
            <a:chOff x="6132853" y="1390870"/>
            <a:chExt cx="3806719" cy="4765704"/>
          </a:xfrm>
        </p:grpSpPr>
        <p:sp>
          <p:nvSpPr>
            <p:cNvPr id="431" name="Google Shape;431;p13"/>
            <p:cNvSpPr/>
            <p:nvPr/>
          </p:nvSpPr>
          <p:spPr>
            <a:xfrm rot="-9401137">
              <a:off x="6864169" y="1684114"/>
              <a:ext cx="2344087" cy="4179216"/>
            </a:xfrm>
            <a:custGeom>
              <a:avLst/>
              <a:gdLst/>
              <a:ahLst/>
              <a:cxnLst/>
              <a:rect l="l" t="t" r="r" b="b"/>
              <a:pathLst>
                <a:path w="68721" h="122521" extrusionOk="0">
                  <a:moveTo>
                    <a:pt x="66664" y="0"/>
                  </a:moveTo>
                  <a:lnTo>
                    <a:pt x="51581" y="8792"/>
                  </a:lnTo>
                  <a:cubicBezTo>
                    <a:pt x="51218" y="24521"/>
                    <a:pt x="46822" y="40410"/>
                    <a:pt x="37708" y="52549"/>
                  </a:cubicBezTo>
                  <a:cubicBezTo>
                    <a:pt x="28917" y="64244"/>
                    <a:pt x="15515" y="72109"/>
                    <a:pt x="1716" y="72109"/>
                  </a:cubicBezTo>
                  <a:cubicBezTo>
                    <a:pt x="1145" y="72109"/>
                    <a:pt x="573" y="72096"/>
                    <a:pt x="0" y="72069"/>
                  </a:cubicBezTo>
                  <a:lnTo>
                    <a:pt x="0" y="72069"/>
                  </a:lnTo>
                  <a:lnTo>
                    <a:pt x="6412" y="122520"/>
                  </a:lnTo>
                  <a:cubicBezTo>
                    <a:pt x="9518" y="113406"/>
                    <a:pt x="18350" y="108486"/>
                    <a:pt x="26294" y="103969"/>
                  </a:cubicBezTo>
                  <a:cubicBezTo>
                    <a:pt x="36498" y="98161"/>
                    <a:pt x="46540" y="91507"/>
                    <a:pt x="54484" y="82393"/>
                  </a:cubicBezTo>
                  <a:cubicBezTo>
                    <a:pt x="62470" y="73319"/>
                    <a:pt x="68237" y="61422"/>
                    <a:pt x="68559" y="48879"/>
                  </a:cubicBezTo>
                  <a:cubicBezTo>
                    <a:pt x="68721" y="42628"/>
                    <a:pt x="67591" y="36458"/>
                    <a:pt x="66825" y="30247"/>
                  </a:cubicBezTo>
                  <a:cubicBezTo>
                    <a:pt x="65656" y="20205"/>
                    <a:pt x="65575" y="10042"/>
                    <a:pt x="666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13"/>
            <p:cNvSpPr/>
            <p:nvPr/>
          </p:nvSpPr>
          <p:spPr>
            <a:xfrm rot="-9401137">
              <a:off x="7272015" y="4313412"/>
              <a:ext cx="31688" cy="19545"/>
            </a:xfrm>
            <a:custGeom>
              <a:avLst/>
              <a:gdLst/>
              <a:ahLst/>
              <a:cxnLst/>
              <a:rect l="l" t="t" r="r" b="b"/>
              <a:pathLst>
                <a:path w="929" h="573" extrusionOk="0">
                  <a:moveTo>
                    <a:pt x="538" y="0"/>
                  </a:moveTo>
                  <a:cubicBezTo>
                    <a:pt x="478" y="0"/>
                    <a:pt x="418" y="15"/>
                    <a:pt x="364" y="48"/>
                  </a:cubicBezTo>
                  <a:cubicBezTo>
                    <a:pt x="243" y="48"/>
                    <a:pt x="202" y="129"/>
                    <a:pt x="122" y="209"/>
                  </a:cubicBezTo>
                  <a:cubicBezTo>
                    <a:pt x="41" y="290"/>
                    <a:pt x="1" y="451"/>
                    <a:pt x="41" y="572"/>
                  </a:cubicBezTo>
                  <a:lnTo>
                    <a:pt x="323" y="451"/>
                  </a:lnTo>
                  <a:lnTo>
                    <a:pt x="323" y="491"/>
                  </a:lnTo>
                  <a:cubicBezTo>
                    <a:pt x="342" y="485"/>
                    <a:pt x="358" y="483"/>
                    <a:pt x="373" y="483"/>
                  </a:cubicBezTo>
                  <a:cubicBezTo>
                    <a:pt x="433" y="483"/>
                    <a:pt x="475" y="520"/>
                    <a:pt x="541" y="520"/>
                  </a:cubicBezTo>
                  <a:cubicBezTo>
                    <a:pt x="570" y="520"/>
                    <a:pt x="604" y="513"/>
                    <a:pt x="646" y="491"/>
                  </a:cubicBezTo>
                  <a:cubicBezTo>
                    <a:pt x="646" y="451"/>
                    <a:pt x="646" y="411"/>
                    <a:pt x="646" y="411"/>
                  </a:cubicBezTo>
                  <a:lnTo>
                    <a:pt x="928" y="290"/>
                  </a:lnTo>
                  <a:cubicBezTo>
                    <a:pt x="869" y="113"/>
                    <a:pt x="702" y="0"/>
                    <a:pt x="5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13"/>
            <p:cNvSpPr/>
            <p:nvPr/>
          </p:nvSpPr>
          <p:spPr>
            <a:xfrm rot="-9401137">
              <a:off x="8234467" y="2847548"/>
              <a:ext cx="42672" cy="50961"/>
            </a:xfrm>
            <a:custGeom>
              <a:avLst/>
              <a:gdLst/>
              <a:ahLst/>
              <a:cxnLst/>
              <a:rect l="l" t="t" r="r" b="b"/>
              <a:pathLst>
                <a:path w="1251" h="1494" extrusionOk="0">
                  <a:moveTo>
                    <a:pt x="484" y="1"/>
                  </a:moveTo>
                  <a:lnTo>
                    <a:pt x="323" y="82"/>
                  </a:lnTo>
                  <a:lnTo>
                    <a:pt x="162" y="203"/>
                  </a:lnTo>
                  <a:lnTo>
                    <a:pt x="81" y="324"/>
                  </a:lnTo>
                  <a:cubicBezTo>
                    <a:pt x="0" y="525"/>
                    <a:pt x="0" y="767"/>
                    <a:pt x="81" y="929"/>
                  </a:cubicBezTo>
                  <a:cubicBezTo>
                    <a:pt x="162" y="1251"/>
                    <a:pt x="403" y="1453"/>
                    <a:pt x="726" y="1493"/>
                  </a:cubicBezTo>
                  <a:lnTo>
                    <a:pt x="1008" y="1372"/>
                  </a:lnTo>
                  <a:lnTo>
                    <a:pt x="1250" y="1009"/>
                  </a:lnTo>
                  <a:lnTo>
                    <a:pt x="1250" y="687"/>
                  </a:lnTo>
                  <a:lnTo>
                    <a:pt x="1210" y="566"/>
                  </a:lnTo>
                  <a:cubicBezTo>
                    <a:pt x="1008" y="41"/>
                    <a:pt x="645" y="1"/>
                    <a:pt x="4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3"/>
            <p:cNvSpPr/>
            <p:nvPr/>
          </p:nvSpPr>
          <p:spPr>
            <a:xfrm rot="-9401137">
              <a:off x="8870405" y="2834548"/>
              <a:ext cx="27561" cy="35304"/>
            </a:xfrm>
            <a:custGeom>
              <a:avLst/>
              <a:gdLst/>
              <a:ahLst/>
              <a:cxnLst/>
              <a:rect l="l" t="t" r="r" b="b"/>
              <a:pathLst>
                <a:path w="808" h="1035" extrusionOk="0">
                  <a:moveTo>
                    <a:pt x="376" y="1"/>
                  </a:moveTo>
                  <a:cubicBezTo>
                    <a:pt x="331" y="1"/>
                    <a:pt x="286" y="9"/>
                    <a:pt x="243" y="26"/>
                  </a:cubicBezTo>
                  <a:lnTo>
                    <a:pt x="41" y="268"/>
                  </a:lnTo>
                  <a:cubicBezTo>
                    <a:pt x="41" y="349"/>
                    <a:pt x="41" y="389"/>
                    <a:pt x="41" y="470"/>
                  </a:cubicBezTo>
                  <a:cubicBezTo>
                    <a:pt x="1" y="550"/>
                    <a:pt x="1" y="671"/>
                    <a:pt x="1" y="752"/>
                  </a:cubicBezTo>
                  <a:lnTo>
                    <a:pt x="283" y="1034"/>
                  </a:lnTo>
                  <a:cubicBezTo>
                    <a:pt x="485" y="954"/>
                    <a:pt x="606" y="833"/>
                    <a:pt x="727" y="671"/>
                  </a:cubicBezTo>
                  <a:cubicBezTo>
                    <a:pt x="767" y="550"/>
                    <a:pt x="808" y="389"/>
                    <a:pt x="767" y="268"/>
                  </a:cubicBezTo>
                  <a:cubicBezTo>
                    <a:pt x="704" y="110"/>
                    <a:pt x="541" y="1"/>
                    <a:pt x="3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3"/>
            <p:cNvSpPr/>
            <p:nvPr/>
          </p:nvSpPr>
          <p:spPr>
            <a:xfrm rot="-9401137">
              <a:off x="8570353" y="2656276"/>
              <a:ext cx="27561" cy="32507"/>
            </a:xfrm>
            <a:custGeom>
              <a:avLst/>
              <a:gdLst/>
              <a:ahLst/>
              <a:cxnLst/>
              <a:rect l="l" t="t" r="r" b="b"/>
              <a:pathLst>
                <a:path w="808" h="953" extrusionOk="0">
                  <a:moveTo>
                    <a:pt x="485" y="0"/>
                  </a:moveTo>
                  <a:cubicBezTo>
                    <a:pt x="324" y="0"/>
                    <a:pt x="203" y="121"/>
                    <a:pt x="122" y="242"/>
                  </a:cubicBezTo>
                  <a:cubicBezTo>
                    <a:pt x="41" y="363"/>
                    <a:pt x="1" y="525"/>
                    <a:pt x="41" y="646"/>
                  </a:cubicBezTo>
                  <a:cubicBezTo>
                    <a:pt x="105" y="837"/>
                    <a:pt x="270" y="953"/>
                    <a:pt x="456" y="953"/>
                  </a:cubicBezTo>
                  <a:cubicBezTo>
                    <a:pt x="505" y="953"/>
                    <a:pt x="555" y="945"/>
                    <a:pt x="606" y="928"/>
                  </a:cubicBezTo>
                  <a:lnTo>
                    <a:pt x="807" y="686"/>
                  </a:lnTo>
                  <a:lnTo>
                    <a:pt x="807" y="605"/>
                  </a:lnTo>
                  <a:cubicBezTo>
                    <a:pt x="807" y="484"/>
                    <a:pt x="807" y="363"/>
                    <a:pt x="807" y="242"/>
                  </a:cubicBezTo>
                  <a:cubicBezTo>
                    <a:pt x="767" y="202"/>
                    <a:pt x="767" y="162"/>
                    <a:pt x="727" y="121"/>
                  </a:cubicBezTo>
                  <a:lnTo>
                    <a:pt x="4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3"/>
            <p:cNvSpPr/>
            <p:nvPr/>
          </p:nvSpPr>
          <p:spPr>
            <a:xfrm rot="-9401137">
              <a:off x="6840050" y="4230111"/>
              <a:ext cx="26163" cy="34690"/>
            </a:xfrm>
            <a:custGeom>
              <a:avLst/>
              <a:gdLst/>
              <a:ahLst/>
              <a:cxnLst/>
              <a:rect l="l" t="t" r="r" b="b"/>
              <a:pathLst>
                <a:path w="767" h="1017" extrusionOk="0">
                  <a:moveTo>
                    <a:pt x="466" y="0"/>
                  </a:moveTo>
                  <a:cubicBezTo>
                    <a:pt x="446" y="0"/>
                    <a:pt x="425" y="3"/>
                    <a:pt x="403" y="8"/>
                  </a:cubicBezTo>
                  <a:lnTo>
                    <a:pt x="161" y="290"/>
                  </a:lnTo>
                  <a:cubicBezTo>
                    <a:pt x="161" y="331"/>
                    <a:pt x="121" y="371"/>
                    <a:pt x="121" y="371"/>
                  </a:cubicBezTo>
                  <a:cubicBezTo>
                    <a:pt x="40" y="532"/>
                    <a:pt x="0" y="694"/>
                    <a:pt x="0" y="855"/>
                  </a:cubicBezTo>
                  <a:lnTo>
                    <a:pt x="323" y="1016"/>
                  </a:lnTo>
                  <a:cubicBezTo>
                    <a:pt x="645" y="855"/>
                    <a:pt x="766" y="532"/>
                    <a:pt x="726" y="210"/>
                  </a:cubicBezTo>
                  <a:cubicBezTo>
                    <a:pt x="691" y="105"/>
                    <a:pt x="596" y="0"/>
                    <a:pt x="4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3"/>
            <p:cNvSpPr/>
            <p:nvPr/>
          </p:nvSpPr>
          <p:spPr>
            <a:xfrm rot="-9401137">
              <a:off x="7632337" y="4193410"/>
              <a:ext cx="82581" cy="71631"/>
            </a:xfrm>
            <a:custGeom>
              <a:avLst/>
              <a:gdLst/>
              <a:ahLst/>
              <a:cxnLst/>
              <a:rect l="l" t="t" r="r" b="b"/>
              <a:pathLst>
                <a:path w="2421" h="2100" extrusionOk="0">
                  <a:moveTo>
                    <a:pt x="963" y="0"/>
                  </a:moveTo>
                  <a:cubicBezTo>
                    <a:pt x="753" y="0"/>
                    <a:pt x="541" y="81"/>
                    <a:pt x="404" y="218"/>
                  </a:cubicBezTo>
                  <a:cubicBezTo>
                    <a:pt x="122" y="420"/>
                    <a:pt x="1" y="783"/>
                    <a:pt x="82" y="1105"/>
                  </a:cubicBezTo>
                  <a:lnTo>
                    <a:pt x="243" y="1468"/>
                  </a:lnTo>
                  <a:lnTo>
                    <a:pt x="445" y="1710"/>
                  </a:lnTo>
                  <a:lnTo>
                    <a:pt x="646" y="1831"/>
                  </a:lnTo>
                  <a:lnTo>
                    <a:pt x="727" y="1872"/>
                  </a:lnTo>
                  <a:cubicBezTo>
                    <a:pt x="934" y="2027"/>
                    <a:pt x="1174" y="2099"/>
                    <a:pt x="1415" y="2099"/>
                  </a:cubicBezTo>
                  <a:cubicBezTo>
                    <a:pt x="1550" y="2099"/>
                    <a:pt x="1685" y="2076"/>
                    <a:pt x="1816" y="2033"/>
                  </a:cubicBezTo>
                  <a:cubicBezTo>
                    <a:pt x="2098" y="1912"/>
                    <a:pt x="2300" y="1630"/>
                    <a:pt x="2421" y="1347"/>
                  </a:cubicBezTo>
                  <a:lnTo>
                    <a:pt x="2259" y="702"/>
                  </a:lnTo>
                  <a:lnTo>
                    <a:pt x="2058" y="460"/>
                  </a:lnTo>
                  <a:lnTo>
                    <a:pt x="2098" y="379"/>
                  </a:lnTo>
                  <a:cubicBezTo>
                    <a:pt x="1922" y="168"/>
                    <a:pt x="1654" y="49"/>
                    <a:pt x="1401" y="49"/>
                  </a:cubicBezTo>
                  <a:cubicBezTo>
                    <a:pt x="1364" y="49"/>
                    <a:pt x="1327" y="52"/>
                    <a:pt x="1291" y="57"/>
                  </a:cubicBezTo>
                  <a:lnTo>
                    <a:pt x="1251" y="57"/>
                  </a:lnTo>
                  <a:cubicBezTo>
                    <a:pt x="1161" y="18"/>
                    <a:pt x="1062" y="0"/>
                    <a:pt x="9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3"/>
            <p:cNvSpPr/>
            <p:nvPr/>
          </p:nvSpPr>
          <p:spPr>
            <a:xfrm rot="-9401137">
              <a:off x="7058305" y="3745809"/>
              <a:ext cx="44036" cy="49733"/>
            </a:xfrm>
            <a:custGeom>
              <a:avLst/>
              <a:gdLst/>
              <a:ahLst/>
              <a:cxnLst/>
              <a:rect l="l" t="t" r="r" b="b"/>
              <a:pathLst>
                <a:path w="1291" h="1458" extrusionOk="0">
                  <a:moveTo>
                    <a:pt x="565" y="1"/>
                  </a:moveTo>
                  <a:lnTo>
                    <a:pt x="363" y="81"/>
                  </a:lnTo>
                  <a:lnTo>
                    <a:pt x="283" y="162"/>
                  </a:lnTo>
                  <a:lnTo>
                    <a:pt x="121" y="283"/>
                  </a:lnTo>
                  <a:lnTo>
                    <a:pt x="41" y="404"/>
                  </a:lnTo>
                  <a:cubicBezTo>
                    <a:pt x="0" y="606"/>
                    <a:pt x="0" y="807"/>
                    <a:pt x="41" y="968"/>
                  </a:cubicBezTo>
                  <a:cubicBezTo>
                    <a:pt x="151" y="1264"/>
                    <a:pt x="431" y="1458"/>
                    <a:pt x="725" y="1458"/>
                  </a:cubicBezTo>
                  <a:cubicBezTo>
                    <a:pt x="752" y="1458"/>
                    <a:pt x="779" y="1456"/>
                    <a:pt x="807" y="1452"/>
                  </a:cubicBezTo>
                  <a:lnTo>
                    <a:pt x="1008" y="1291"/>
                  </a:lnTo>
                  <a:lnTo>
                    <a:pt x="1250" y="888"/>
                  </a:lnTo>
                  <a:cubicBezTo>
                    <a:pt x="1291" y="727"/>
                    <a:pt x="1291" y="525"/>
                    <a:pt x="1250" y="364"/>
                  </a:cubicBezTo>
                  <a:lnTo>
                    <a:pt x="1210" y="243"/>
                  </a:lnTo>
                  <a:lnTo>
                    <a:pt x="1049" y="122"/>
                  </a:lnTo>
                  <a:lnTo>
                    <a:pt x="7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3"/>
            <p:cNvSpPr/>
            <p:nvPr/>
          </p:nvSpPr>
          <p:spPr>
            <a:xfrm rot="-9401137">
              <a:off x="7076342" y="3996918"/>
              <a:ext cx="46833" cy="48232"/>
            </a:xfrm>
            <a:custGeom>
              <a:avLst/>
              <a:gdLst/>
              <a:ahLst/>
              <a:cxnLst/>
              <a:rect l="l" t="t" r="r" b="b"/>
              <a:pathLst>
                <a:path w="1373" h="1414" extrusionOk="0">
                  <a:moveTo>
                    <a:pt x="606" y="1"/>
                  </a:moveTo>
                  <a:lnTo>
                    <a:pt x="404" y="41"/>
                  </a:lnTo>
                  <a:lnTo>
                    <a:pt x="243" y="202"/>
                  </a:lnTo>
                  <a:lnTo>
                    <a:pt x="82" y="565"/>
                  </a:lnTo>
                  <a:cubicBezTo>
                    <a:pt x="41" y="646"/>
                    <a:pt x="1" y="767"/>
                    <a:pt x="41" y="888"/>
                  </a:cubicBezTo>
                  <a:lnTo>
                    <a:pt x="162" y="1130"/>
                  </a:lnTo>
                  <a:lnTo>
                    <a:pt x="525" y="1372"/>
                  </a:lnTo>
                  <a:cubicBezTo>
                    <a:pt x="597" y="1400"/>
                    <a:pt x="673" y="1414"/>
                    <a:pt x="749" y="1414"/>
                  </a:cubicBezTo>
                  <a:cubicBezTo>
                    <a:pt x="888" y="1414"/>
                    <a:pt x="1026" y="1369"/>
                    <a:pt x="1130" y="1291"/>
                  </a:cubicBezTo>
                  <a:lnTo>
                    <a:pt x="1251" y="1130"/>
                  </a:lnTo>
                  <a:lnTo>
                    <a:pt x="1372" y="848"/>
                  </a:lnTo>
                  <a:lnTo>
                    <a:pt x="1372" y="606"/>
                  </a:lnTo>
                  <a:lnTo>
                    <a:pt x="1251" y="323"/>
                  </a:lnTo>
                  <a:lnTo>
                    <a:pt x="1090" y="122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3"/>
            <p:cNvSpPr/>
            <p:nvPr/>
          </p:nvSpPr>
          <p:spPr>
            <a:xfrm rot="-9401137">
              <a:off x="7045832" y="4648976"/>
              <a:ext cx="28925" cy="36089"/>
            </a:xfrm>
            <a:custGeom>
              <a:avLst/>
              <a:gdLst/>
              <a:ahLst/>
              <a:cxnLst/>
              <a:rect l="l" t="t" r="r" b="b"/>
              <a:pathLst>
                <a:path w="848" h="1058" extrusionOk="0">
                  <a:moveTo>
                    <a:pt x="312" y="373"/>
                  </a:moveTo>
                  <a:cubicBezTo>
                    <a:pt x="295" y="377"/>
                    <a:pt x="288" y="391"/>
                    <a:pt x="285" y="410"/>
                  </a:cubicBezTo>
                  <a:lnTo>
                    <a:pt x="285" y="410"/>
                  </a:lnTo>
                  <a:lnTo>
                    <a:pt x="306" y="389"/>
                  </a:lnTo>
                  <a:lnTo>
                    <a:pt x="306" y="389"/>
                  </a:lnTo>
                  <a:lnTo>
                    <a:pt x="312" y="373"/>
                  </a:lnTo>
                  <a:close/>
                  <a:moveTo>
                    <a:pt x="508" y="1"/>
                  </a:moveTo>
                  <a:cubicBezTo>
                    <a:pt x="487" y="1"/>
                    <a:pt x="465" y="3"/>
                    <a:pt x="444" y="8"/>
                  </a:cubicBezTo>
                  <a:lnTo>
                    <a:pt x="312" y="373"/>
                  </a:lnTo>
                  <a:lnTo>
                    <a:pt x="312" y="373"/>
                  </a:lnTo>
                  <a:cubicBezTo>
                    <a:pt x="315" y="372"/>
                    <a:pt x="319" y="371"/>
                    <a:pt x="323" y="371"/>
                  </a:cubicBezTo>
                  <a:lnTo>
                    <a:pt x="306" y="389"/>
                  </a:lnTo>
                  <a:lnTo>
                    <a:pt x="306" y="389"/>
                  </a:lnTo>
                  <a:lnTo>
                    <a:pt x="283" y="452"/>
                  </a:lnTo>
                  <a:cubicBezTo>
                    <a:pt x="283" y="437"/>
                    <a:pt x="283" y="423"/>
                    <a:pt x="285" y="410"/>
                  </a:cubicBezTo>
                  <a:lnTo>
                    <a:pt x="285" y="410"/>
                  </a:lnTo>
                  <a:lnTo>
                    <a:pt x="283" y="412"/>
                  </a:lnTo>
                  <a:cubicBezTo>
                    <a:pt x="122" y="492"/>
                    <a:pt x="1" y="654"/>
                    <a:pt x="1" y="855"/>
                  </a:cubicBezTo>
                  <a:lnTo>
                    <a:pt x="323" y="1057"/>
                  </a:lnTo>
                  <a:lnTo>
                    <a:pt x="525" y="1057"/>
                  </a:lnTo>
                  <a:lnTo>
                    <a:pt x="807" y="775"/>
                  </a:lnTo>
                  <a:cubicBezTo>
                    <a:pt x="807" y="734"/>
                    <a:pt x="807" y="694"/>
                    <a:pt x="807" y="654"/>
                  </a:cubicBezTo>
                  <a:cubicBezTo>
                    <a:pt x="848" y="533"/>
                    <a:pt x="848" y="371"/>
                    <a:pt x="807" y="250"/>
                  </a:cubicBezTo>
                  <a:cubicBezTo>
                    <a:pt x="772" y="110"/>
                    <a:pt x="646" y="1"/>
                    <a:pt x="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3"/>
            <p:cNvSpPr/>
            <p:nvPr/>
          </p:nvSpPr>
          <p:spPr>
            <a:xfrm rot="-9401137">
              <a:off x="7446673" y="4717027"/>
              <a:ext cx="30290" cy="28175"/>
            </a:xfrm>
            <a:custGeom>
              <a:avLst/>
              <a:gdLst/>
              <a:ahLst/>
              <a:cxnLst/>
              <a:rect l="l" t="t" r="r" b="b"/>
              <a:pathLst>
                <a:path w="888" h="826" extrusionOk="0">
                  <a:moveTo>
                    <a:pt x="388" y="0"/>
                  </a:moveTo>
                  <a:cubicBezTo>
                    <a:pt x="285" y="0"/>
                    <a:pt x="183" y="28"/>
                    <a:pt x="81" y="105"/>
                  </a:cubicBezTo>
                  <a:lnTo>
                    <a:pt x="0" y="347"/>
                  </a:lnTo>
                  <a:cubicBezTo>
                    <a:pt x="0" y="638"/>
                    <a:pt x="182" y="826"/>
                    <a:pt x="400" y="826"/>
                  </a:cubicBezTo>
                  <a:cubicBezTo>
                    <a:pt x="453" y="826"/>
                    <a:pt x="509" y="815"/>
                    <a:pt x="565" y="791"/>
                  </a:cubicBezTo>
                  <a:cubicBezTo>
                    <a:pt x="766" y="710"/>
                    <a:pt x="887" y="428"/>
                    <a:pt x="847" y="186"/>
                  </a:cubicBezTo>
                  <a:lnTo>
                    <a:pt x="605" y="24"/>
                  </a:lnTo>
                  <a:lnTo>
                    <a:pt x="565" y="24"/>
                  </a:lnTo>
                  <a:cubicBezTo>
                    <a:pt x="506" y="10"/>
                    <a:pt x="447" y="0"/>
                    <a:pt x="38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3"/>
            <p:cNvSpPr/>
            <p:nvPr/>
          </p:nvSpPr>
          <p:spPr>
            <a:xfrm rot="-9401137">
              <a:off x="7492825" y="4466435"/>
              <a:ext cx="49528" cy="55054"/>
            </a:xfrm>
            <a:custGeom>
              <a:avLst/>
              <a:gdLst/>
              <a:ahLst/>
              <a:cxnLst/>
              <a:rect l="l" t="t" r="r" b="b"/>
              <a:pathLst>
                <a:path w="1452" h="1614" extrusionOk="0">
                  <a:moveTo>
                    <a:pt x="645" y="0"/>
                  </a:moveTo>
                  <a:cubicBezTo>
                    <a:pt x="242" y="202"/>
                    <a:pt x="0" y="605"/>
                    <a:pt x="0" y="1049"/>
                  </a:cubicBezTo>
                  <a:lnTo>
                    <a:pt x="121" y="1291"/>
                  </a:lnTo>
                  <a:lnTo>
                    <a:pt x="403" y="1533"/>
                  </a:lnTo>
                  <a:lnTo>
                    <a:pt x="645" y="1614"/>
                  </a:lnTo>
                  <a:cubicBezTo>
                    <a:pt x="968" y="1533"/>
                    <a:pt x="1250" y="1331"/>
                    <a:pt x="1371" y="1049"/>
                  </a:cubicBezTo>
                  <a:cubicBezTo>
                    <a:pt x="1452" y="847"/>
                    <a:pt x="1452" y="605"/>
                    <a:pt x="1371" y="404"/>
                  </a:cubicBezTo>
                  <a:cubicBezTo>
                    <a:pt x="1371" y="363"/>
                    <a:pt x="1331" y="323"/>
                    <a:pt x="1331" y="242"/>
                  </a:cubicBezTo>
                  <a:lnTo>
                    <a:pt x="1170" y="121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3"/>
            <p:cNvSpPr/>
            <p:nvPr/>
          </p:nvSpPr>
          <p:spPr>
            <a:xfrm rot="-9401137">
              <a:off x="7448246" y="3207414"/>
              <a:ext cx="78453" cy="95474"/>
            </a:xfrm>
            <a:custGeom>
              <a:avLst/>
              <a:gdLst/>
              <a:ahLst/>
              <a:cxnLst/>
              <a:rect l="l" t="t" r="r" b="b"/>
              <a:pathLst>
                <a:path w="2300" h="2799" extrusionOk="0">
                  <a:moveTo>
                    <a:pt x="1334" y="0"/>
                  </a:moveTo>
                  <a:cubicBezTo>
                    <a:pt x="1280" y="0"/>
                    <a:pt x="1225" y="5"/>
                    <a:pt x="1170" y="14"/>
                  </a:cubicBezTo>
                  <a:lnTo>
                    <a:pt x="807" y="296"/>
                  </a:lnTo>
                  <a:lnTo>
                    <a:pt x="726" y="417"/>
                  </a:lnTo>
                  <a:cubicBezTo>
                    <a:pt x="565" y="579"/>
                    <a:pt x="484" y="780"/>
                    <a:pt x="444" y="982"/>
                  </a:cubicBezTo>
                  <a:lnTo>
                    <a:pt x="283" y="1143"/>
                  </a:lnTo>
                  <a:lnTo>
                    <a:pt x="121" y="1466"/>
                  </a:lnTo>
                  <a:lnTo>
                    <a:pt x="81" y="1547"/>
                  </a:lnTo>
                  <a:cubicBezTo>
                    <a:pt x="41" y="1708"/>
                    <a:pt x="0" y="1869"/>
                    <a:pt x="41" y="2071"/>
                  </a:cubicBezTo>
                  <a:lnTo>
                    <a:pt x="283" y="2474"/>
                  </a:lnTo>
                  <a:lnTo>
                    <a:pt x="605" y="2676"/>
                  </a:lnTo>
                  <a:lnTo>
                    <a:pt x="726" y="2756"/>
                  </a:lnTo>
                  <a:cubicBezTo>
                    <a:pt x="826" y="2785"/>
                    <a:pt x="926" y="2798"/>
                    <a:pt x="1025" y="2798"/>
                  </a:cubicBezTo>
                  <a:cubicBezTo>
                    <a:pt x="1204" y="2798"/>
                    <a:pt x="1377" y="2754"/>
                    <a:pt x="1533" y="2676"/>
                  </a:cubicBezTo>
                  <a:lnTo>
                    <a:pt x="1775" y="2353"/>
                  </a:lnTo>
                  <a:lnTo>
                    <a:pt x="1896" y="2030"/>
                  </a:lnTo>
                  <a:lnTo>
                    <a:pt x="1896" y="1869"/>
                  </a:lnTo>
                  <a:lnTo>
                    <a:pt x="2138" y="1587"/>
                  </a:lnTo>
                  <a:lnTo>
                    <a:pt x="2299" y="1224"/>
                  </a:lnTo>
                  <a:lnTo>
                    <a:pt x="2259" y="740"/>
                  </a:lnTo>
                  <a:cubicBezTo>
                    <a:pt x="2152" y="275"/>
                    <a:pt x="1759" y="0"/>
                    <a:pt x="13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3"/>
            <p:cNvSpPr/>
            <p:nvPr/>
          </p:nvSpPr>
          <p:spPr>
            <a:xfrm rot="-9401137">
              <a:off x="7840661" y="3000076"/>
              <a:ext cx="44070" cy="51404"/>
            </a:xfrm>
            <a:custGeom>
              <a:avLst/>
              <a:gdLst/>
              <a:ahLst/>
              <a:cxnLst/>
              <a:rect l="l" t="t" r="r" b="b"/>
              <a:pathLst>
                <a:path w="1292" h="1507" extrusionOk="0">
                  <a:moveTo>
                    <a:pt x="687" y="0"/>
                  </a:moveTo>
                  <a:cubicBezTo>
                    <a:pt x="487" y="0"/>
                    <a:pt x="297" y="84"/>
                    <a:pt x="162" y="252"/>
                  </a:cubicBezTo>
                  <a:cubicBezTo>
                    <a:pt x="41" y="494"/>
                    <a:pt x="1" y="776"/>
                    <a:pt x="82" y="1018"/>
                  </a:cubicBezTo>
                  <a:cubicBezTo>
                    <a:pt x="162" y="1220"/>
                    <a:pt x="283" y="1381"/>
                    <a:pt x="485" y="1462"/>
                  </a:cubicBezTo>
                  <a:cubicBezTo>
                    <a:pt x="546" y="1493"/>
                    <a:pt x="614" y="1506"/>
                    <a:pt x="683" y="1506"/>
                  </a:cubicBezTo>
                  <a:cubicBezTo>
                    <a:pt x="794" y="1506"/>
                    <a:pt x="909" y="1472"/>
                    <a:pt x="1009" y="1422"/>
                  </a:cubicBezTo>
                  <a:lnTo>
                    <a:pt x="1130" y="1260"/>
                  </a:lnTo>
                  <a:lnTo>
                    <a:pt x="1170" y="1099"/>
                  </a:lnTo>
                  <a:lnTo>
                    <a:pt x="1130" y="1059"/>
                  </a:lnTo>
                  <a:lnTo>
                    <a:pt x="1251" y="857"/>
                  </a:lnTo>
                  <a:lnTo>
                    <a:pt x="1291" y="575"/>
                  </a:lnTo>
                  <a:lnTo>
                    <a:pt x="1211" y="373"/>
                  </a:lnTo>
                  <a:lnTo>
                    <a:pt x="1130" y="252"/>
                  </a:lnTo>
                  <a:lnTo>
                    <a:pt x="928" y="91"/>
                  </a:lnTo>
                  <a:lnTo>
                    <a:pt x="807" y="10"/>
                  </a:lnTo>
                  <a:cubicBezTo>
                    <a:pt x="767" y="3"/>
                    <a:pt x="727" y="0"/>
                    <a:pt x="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3"/>
            <p:cNvSpPr/>
            <p:nvPr/>
          </p:nvSpPr>
          <p:spPr>
            <a:xfrm rot="-9401137">
              <a:off x="8104101" y="3269386"/>
              <a:ext cx="78419" cy="83945"/>
            </a:xfrm>
            <a:custGeom>
              <a:avLst/>
              <a:gdLst/>
              <a:ahLst/>
              <a:cxnLst/>
              <a:rect l="l" t="t" r="r" b="b"/>
              <a:pathLst>
                <a:path w="2299" h="2461" extrusionOk="0">
                  <a:moveTo>
                    <a:pt x="1089" y="0"/>
                  </a:moveTo>
                  <a:cubicBezTo>
                    <a:pt x="363" y="242"/>
                    <a:pt x="0" y="1008"/>
                    <a:pt x="202" y="1734"/>
                  </a:cubicBezTo>
                  <a:cubicBezTo>
                    <a:pt x="282" y="1936"/>
                    <a:pt x="403" y="2097"/>
                    <a:pt x="524" y="2258"/>
                  </a:cubicBezTo>
                  <a:lnTo>
                    <a:pt x="807" y="2379"/>
                  </a:lnTo>
                  <a:lnTo>
                    <a:pt x="1049" y="2460"/>
                  </a:lnTo>
                  <a:lnTo>
                    <a:pt x="1331" y="2460"/>
                  </a:lnTo>
                  <a:lnTo>
                    <a:pt x="1855" y="2258"/>
                  </a:lnTo>
                  <a:lnTo>
                    <a:pt x="2178" y="1936"/>
                  </a:lnTo>
                  <a:lnTo>
                    <a:pt x="2299" y="1613"/>
                  </a:lnTo>
                  <a:lnTo>
                    <a:pt x="2299" y="1129"/>
                  </a:lnTo>
                  <a:lnTo>
                    <a:pt x="2138" y="484"/>
                  </a:lnTo>
                  <a:lnTo>
                    <a:pt x="1815" y="121"/>
                  </a:lnTo>
                  <a:lnTo>
                    <a:pt x="153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3"/>
            <p:cNvSpPr/>
            <p:nvPr/>
          </p:nvSpPr>
          <p:spPr>
            <a:xfrm rot="-9401137">
              <a:off x="7604115" y="3246942"/>
              <a:ext cx="78453" cy="78556"/>
            </a:xfrm>
            <a:custGeom>
              <a:avLst/>
              <a:gdLst/>
              <a:ahLst/>
              <a:cxnLst/>
              <a:rect l="l" t="t" r="r" b="b"/>
              <a:pathLst>
                <a:path w="2300" h="2303" extrusionOk="0">
                  <a:moveTo>
                    <a:pt x="1056" y="1"/>
                  </a:moveTo>
                  <a:cubicBezTo>
                    <a:pt x="790" y="1"/>
                    <a:pt x="531" y="90"/>
                    <a:pt x="323" y="246"/>
                  </a:cubicBezTo>
                  <a:lnTo>
                    <a:pt x="121" y="569"/>
                  </a:lnTo>
                  <a:lnTo>
                    <a:pt x="0" y="851"/>
                  </a:lnTo>
                  <a:lnTo>
                    <a:pt x="0" y="1375"/>
                  </a:lnTo>
                  <a:cubicBezTo>
                    <a:pt x="202" y="1899"/>
                    <a:pt x="686" y="2262"/>
                    <a:pt x="1251" y="2303"/>
                  </a:cubicBezTo>
                  <a:lnTo>
                    <a:pt x="1372" y="2303"/>
                  </a:lnTo>
                  <a:lnTo>
                    <a:pt x="1734" y="2182"/>
                  </a:lnTo>
                  <a:lnTo>
                    <a:pt x="1976" y="2020"/>
                  </a:lnTo>
                  <a:lnTo>
                    <a:pt x="2178" y="1698"/>
                  </a:lnTo>
                  <a:cubicBezTo>
                    <a:pt x="2299" y="1415"/>
                    <a:pt x="2299" y="1133"/>
                    <a:pt x="2178" y="810"/>
                  </a:cubicBezTo>
                  <a:cubicBezTo>
                    <a:pt x="2057" y="488"/>
                    <a:pt x="1815" y="206"/>
                    <a:pt x="1492" y="85"/>
                  </a:cubicBezTo>
                  <a:cubicBezTo>
                    <a:pt x="1350" y="27"/>
                    <a:pt x="1202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3"/>
            <p:cNvSpPr/>
            <p:nvPr/>
          </p:nvSpPr>
          <p:spPr>
            <a:xfrm rot="-9401137">
              <a:off x="8827740" y="3642030"/>
              <a:ext cx="11018" cy="26197"/>
            </a:xfrm>
            <a:custGeom>
              <a:avLst/>
              <a:gdLst/>
              <a:ahLst/>
              <a:cxnLst/>
              <a:rect l="l" t="t" r="r" b="b"/>
              <a:pathLst>
                <a:path w="323" h="768" extrusionOk="0">
                  <a:moveTo>
                    <a:pt x="0" y="1"/>
                  </a:moveTo>
                  <a:lnTo>
                    <a:pt x="81" y="767"/>
                  </a:lnTo>
                  <a:lnTo>
                    <a:pt x="282" y="444"/>
                  </a:lnTo>
                  <a:cubicBezTo>
                    <a:pt x="323" y="364"/>
                    <a:pt x="323" y="283"/>
                    <a:pt x="323" y="20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3"/>
            <p:cNvSpPr/>
            <p:nvPr/>
          </p:nvSpPr>
          <p:spPr>
            <a:xfrm rot="-9401137">
              <a:off x="7694338" y="3638914"/>
              <a:ext cx="64673" cy="68834"/>
            </a:xfrm>
            <a:custGeom>
              <a:avLst/>
              <a:gdLst/>
              <a:ahLst/>
              <a:cxnLst/>
              <a:rect l="l" t="t" r="r" b="b"/>
              <a:pathLst>
                <a:path w="1896" h="2018" extrusionOk="0">
                  <a:moveTo>
                    <a:pt x="766" y="1"/>
                  </a:moveTo>
                  <a:lnTo>
                    <a:pt x="565" y="82"/>
                  </a:lnTo>
                  <a:lnTo>
                    <a:pt x="282" y="364"/>
                  </a:lnTo>
                  <a:lnTo>
                    <a:pt x="81" y="767"/>
                  </a:lnTo>
                  <a:cubicBezTo>
                    <a:pt x="40" y="928"/>
                    <a:pt x="0" y="1090"/>
                    <a:pt x="40" y="1251"/>
                  </a:cubicBezTo>
                  <a:lnTo>
                    <a:pt x="282" y="1695"/>
                  </a:lnTo>
                  <a:lnTo>
                    <a:pt x="605" y="1896"/>
                  </a:lnTo>
                  <a:lnTo>
                    <a:pt x="766" y="1977"/>
                  </a:lnTo>
                  <a:cubicBezTo>
                    <a:pt x="847" y="2004"/>
                    <a:pt x="937" y="2017"/>
                    <a:pt x="1029" y="2017"/>
                  </a:cubicBezTo>
                  <a:cubicBezTo>
                    <a:pt x="1214" y="2017"/>
                    <a:pt x="1412" y="1964"/>
                    <a:pt x="1573" y="1856"/>
                  </a:cubicBezTo>
                  <a:lnTo>
                    <a:pt x="1815" y="1533"/>
                  </a:lnTo>
                  <a:lnTo>
                    <a:pt x="1895" y="1251"/>
                  </a:lnTo>
                  <a:lnTo>
                    <a:pt x="1895" y="807"/>
                  </a:lnTo>
                  <a:lnTo>
                    <a:pt x="1815" y="485"/>
                  </a:lnTo>
                  <a:lnTo>
                    <a:pt x="1492" y="162"/>
                  </a:lnTo>
                  <a:lnTo>
                    <a:pt x="12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13"/>
            <p:cNvSpPr/>
            <p:nvPr/>
          </p:nvSpPr>
          <p:spPr>
            <a:xfrm rot="-9401137">
              <a:off x="7449843" y="3665319"/>
              <a:ext cx="70199" cy="74326"/>
            </a:xfrm>
            <a:custGeom>
              <a:avLst/>
              <a:gdLst/>
              <a:ahLst/>
              <a:cxnLst/>
              <a:rect l="l" t="t" r="r" b="b"/>
              <a:pathLst>
                <a:path w="2058" h="2179" extrusionOk="0">
                  <a:moveTo>
                    <a:pt x="928" y="1"/>
                  </a:moveTo>
                  <a:lnTo>
                    <a:pt x="565" y="82"/>
                  </a:lnTo>
                  <a:lnTo>
                    <a:pt x="364" y="203"/>
                  </a:lnTo>
                  <a:lnTo>
                    <a:pt x="162" y="445"/>
                  </a:lnTo>
                  <a:cubicBezTo>
                    <a:pt x="41" y="727"/>
                    <a:pt x="1" y="1049"/>
                    <a:pt x="122" y="1332"/>
                  </a:cubicBezTo>
                  <a:cubicBezTo>
                    <a:pt x="243" y="1695"/>
                    <a:pt x="525" y="2017"/>
                    <a:pt x="848" y="2179"/>
                  </a:cubicBezTo>
                  <a:lnTo>
                    <a:pt x="1251" y="2179"/>
                  </a:lnTo>
                  <a:lnTo>
                    <a:pt x="1574" y="2017"/>
                  </a:lnTo>
                  <a:lnTo>
                    <a:pt x="1856" y="1735"/>
                  </a:lnTo>
                  <a:cubicBezTo>
                    <a:pt x="2017" y="1412"/>
                    <a:pt x="2057" y="1049"/>
                    <a:pt x="1936" y="727"/>
                  </a:cubicBezTo>
                  <a:cubicBezTo>
                    <a:pt x="1775" y="283"/>
                    <a:pt x="1372" y="1"/>
                    <a:pt x="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13"/>
            <p:cNvSpPr/>
            <p:nvPr/>
          </p:nvSpPr>
          <p:spPr>
            <a:xfrm rot="-9401137">
              <a:off x="7464494" y="3919201"/>
              <a:ext cx="78453" cy="77225"/>
            </a:xfrm>
            <a:custGeom>
              <a:avLst/>
              <a:gdLst/>
              <a:ahLst/>
              <a:cxnLst/>
              <a:rect l="l" t="t" r="r" b="b"/>
              <a:pathLst>
                <a:path w="2300" h="2264" extrusionOk="0">
                  <a:moveTo>
                    <a:pt x="1073" y="1"/>
                  </a:moveTo>
                  <a:cubicBezTo>
                    <a:pt x="663" y="1"/>
                    <a:pt x="268" y="236"/>
                    <a:pt x="81" y="610"/>
                  </a:cubicBezTo>
                  <a:lnTo>
                    <a:pt x="0" y="933"/>
                  </a:lnTo>
                  <a:lnTo>
                    <a:pt x="0" y="1215"/>
                  </a:lnTo>
                  <a:lnTo>
                    <a:pt x="121" y="1538"/>
                  </a:lnTo>
                  <a:cubicBezTo>
                    <a:pt x="323" y="1860"/>
                    <a:pt x="686" y="2143"/>
                    <a:pt x="1130" y="2264"/>
                  </a:cubicBezTo>
                  <a:lnTo>
                    <a:pt x="1452" y="2264"/>
                  </a:lnTo>
                  <a:lnTo>
                    <a:pt x="1694" y="2183"/>
                  </a:lnTo>
                  <a:lnTo>
                    <a:pt x="1977" y="1981"/>
                  </a:lnTo>
                  <a:cubicBezTo>
                    <a:pt x="2219" y="1659"/>
                    <a:pt x="2299" y="1215"/>
                    <a:pt x="2178" y="812"/>
                  </a:cubicBezTo>
                  <a:cubicBezTo>
                    <a:pt x="2017" y="368"/>
                    <a:pt x="1614" y="46"/>
                    <a:pt x="1170" y="5"/>
                  </a:cubicBezTo>
                  <a:cubicBezTo>
                    <a:pt x="1138" y="2"/>
                    <a:pt x="1106" y="1"/>
                    <a:pt x="10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13"/>
            <p:cNvSpPr/>
            <p:nvPr/>
          </p:nvSpPr>
          <p:spPr>
            <a:xfrm rot="-9401137">
              <a:off x="8463973" y="3468754"/>
              <a:ext cx="53689" cy="53655"/>
            </a:xfrm>
            <a:custGeom>
              <a:avLst/>
              <a:gdLst/>
              <a:ahLst/>
              <a:cxnLst/>
              <a:rect l="l" t="t" r="r" b="b"/>
              <a:pathLst>
                <a:path w="1574" h="1573" extrusionOk="0">
                  <a:moveTo>
                    <a:pt x="726" y="0"/>
                  </a:moveTo>
                  <a:cubicBezTo>
                    <a:pt x="565" y="40"/>
                    <a:pt x="404" y="161"/>
                    <a:pt x="283" y="323"/>
                  </a:cubicBezTo>
                  <a:lnTo>
                    <a:pt x="202" y="363"/>
                  </a:lnTo>
                  <a:lnTo>
                    <a:pt x="41" y="686"/>
                  </a:lnTo>
                  <a:lnTo>
                    <a:pt x="0" y="887"/>
                  </a:lnTo>
                  <a:cubicBezTo>
                    <a:pt x="0" y="928"/>
                    <a:pt x="0" y="1008"/>
                    <a:pt x="41" y="1049"/>
                  </a:cubicBezTo>
                  <a:cubicBezTo>
                    <a:pt x="81" y="1250"/>
                    <a:pt x="242" y="1412"/>
                    <a:pt x="444" y="1533"/>
                  </a:cubicBezTo>
                  <a:cubicBezTo>
                    <a:pt x="538" y="1559"/>
                    <a:pt x="637" y="1573"/>
                    <a:pt x="735" y="1573"/>
                  </a:cubicBezTo>
                  <a:cubicBezTo>
                    <a:pt x="932" y="1573"/>
                    <a:pt x="1130" y="1519"/>
                    <a:pt x="1291" y="1412"/>
                  </a:cubicBezTo>
                  <a:lnTo>
                    <a:pt x="1452" y="1250"/>
                  </a:lnTo>
                  <a:lnTo>
                    <a:pt x="1573" y="928"/>
                  </a:lnTo>
                  <a:lnTo>
                    <a:pt x="1573" y="726"/>
                  </a:lnTo>
                  <a:lnTo>
                    <a:pt x="1573" y="645"/>
                  </a:lnTo>
                  <a:cubicBezTo>
                    <a:pt x="1493" y="403"/>
                    <a:pt x="1331" y="161"/>
                    <a:pt x="1130" y="40"/>
                  </a:cubicBezTo>
                  <a:lnTo>
                    <a:pt x="10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13"/>
            <p:cNvSpPr/>
            <p:nvPr/>
          </p:nvSpPr>
          <p:spPr>
            <a:xfrm rot="-9401137">
              <a:off x="7873717" y="3694214"/>
              <a:ext cx="63309" cy="70949"/>
            </a:xfrm>
            <a:custGeom>
              <a:avLst/>
              <a:gdLst/>
              <a:ahLst/>
              <a:cxnLst/>
              <a:rect l="l" t="t" r="r" b="b"/>
              <a:pathLst>
                <a:path w="1856" h="2080" extrusionOk="0">
                  <a:moveTo>
                    <a:pt x="727" y="0"/>
                  </a:moveTo>
                  <a:lnTo>
                    <a:pt x="444" y="121"/>
                  </a:lnTo>
                  <a:lnTo>
                    <a:pt x="122" y="484"/>
                  </a:lnTo>
                  <a:lnTo>
                    <a:pt x="1" y="847"/>
                  </a:lnTo>
                  <a:lnTo>
                    <a:pt x="41" y="1331"/>
                  </a:lnTo>
                  <a:cubicBezTo>
                    <a:pt x="253" y="1966"/>
                    <a:pt x="646" y="2080"/>
                    <a:pt x="897" y="2080"/>
                  </a:cubicBezTo>
                  <a:cubicBezTo>
                    <a:pt x="981" y="2080"/>
                    <a:pt x="1049" y="2067"/>
                    <a:pt x="1090" y="2057"/>
                  </a:cubicBezTo>
                  <a:lnTo>
                    <a:pt x="1452" y="1775"/>
                  </a:lnTo>
                  <a:lnTo>
                    <a:pt x="1694" y="1412"/>
                  </a:lnTo>
                  <a:cubicBezTo>
                    <a:pt x="1815" y="1210"/>
                    <a:pt x="1856" y="968"/>
                    <a:pt x="1815" y="726"/>
                  </a:cubicBezTo>
                  <a:lnTo>
                    <a:pt x="1573" y="282"/>
                  </a:lnTo>
                  <a:lnTo>
                    <a:pt x="1251" y="8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3"/>
            <p:cNvSpPr/>
            <p:nvPr/>
          </p:nvSpPr>
          <p:spPr>
            <a:xfrm rot="-9401137">
              <a:off x="7336073" y="2910306"/>
              <a:ext cx="45401" cy="49562"/>
            </a:xfrm>
            <a:custGeom>
              <a:avLst/>
              <a:gdLst/>
              <a:ahLst/>
              <a:cxnLst/>
              <a:rect l="l" t="t" r="r" b="b"/>
              <a:pathLst>
                <a:path w="1331" h="1453" extrusionOk="0">
                  <a:moveTo>
                    <a:pt x="524" y="1"/>
                  </a:moveTo>
                  <a:lnTo>
                    <a:pt x="323" y="122"/>
                  </a:lnTo>
                  <a:lnTo>
                    <a:pt x="81" y="565"/>
                  </a:lnTo>
                  <a:cubicBezTo>
                    <a:pt x="40" y="686"/>
                    <a:pt x="0" y="807"/>
                    <a:pt x="40" y="928"/>
                  </a:cubicBezTo>
                  <a:lnTo>
                    <a:pt x="161" y="1130"/>
                  </a:lnTo>
                  <a:lnTo>
                    <a:pt x="484" y="1372"/>
                  </a:lnTo>
                  <a:cubicBezTo>
                    <a:pt x="605" y="1452"/>
                    <a:pt x="726" y="1452"/>
                    <a:pt x="847" y="1452"/>
                  </a:cubicBezTo>
                  <a:lnTo>
                    <a:pt x="1049" y="1291"/>
                  </a:lnTo>
                  <a:lnTo>
                    <a:pt x="1250" y="928"/>
                  </a:lnTo>
                  <a:cubicBezTo>
                    <a:pt x="1291" y="807"/>
                    <a:pt x="1331" y="686"/>
                    <a:pt x="1291" y="565"/>
                  </a:cubicBezTo>
                  <a:lnTo>
                    <a:pt x="1210" y="364"/>
                  </a:lnTo>
                  <a:lnTo>
                    <a:pt x="847" y="41"/>
                  </a:lnTo>
                  <a:cubicBezTo>
                    <a:pt x="726" y="1"/>
                    <a:pt x="605" y="1"/>
                    <a:pt x="5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3"/>
            <p:cNvSpPr/>
            <p:nvPr/>
          </p:nvSpPr>
          <p:spPr>
            <a:xfrm rot="-9401137">
              <a:off x="8555506" y="2960971"/>
              <a:ext cx="35816" cy="28960"/>
            </a:xfrm>
            <a:custGeom>
              <a:avLst/>
              <a:gdLst/>
              <a:ahLst/>
              <a:cxnLst/>
              <a:rect l="l" t="t" r="r" b="b"/>
              <a:pathLst>
                <a:path w="1050" h="849" extrusionOk="0">
                  <a:moveTo>
                    <a:pt x="559" y="0"/>
                  </a:moveTo>
                  <a:cubicBezTo>
                    <a:pt x="496" y="0"/>
                    <a:pt x="430" y="13"/>
                    <a:pt x="364" y="41"/>
                  </a:cubicBezTo>
                  <a:cubicBezTo>
                    <a:pt x="122" y="122"/>
                    <a:pt x="1" y="364"/>
                    <a:pt x="41" y="646"/>
                  </a:cubicBezTo>
                  <a:lnTo>
                    <a:pt x="202" y="808"/>
                  </a:lnTo>
                  <a:cubicBezTo>
                    <a:pt x="283" y="835"/>
                    <a:pt x="368" y="848"/>
                    <a:pt x="453" y="848"/>
                  </a:cubicBezTo>
                  <a:cubicBezTo>
                    <a:pt x="623" y="848"/>
                    <a:pt x="794" y="794"/>
                    <a:pt x="928" y="687"/>
                  </a:cubicBezTo>
                  <a:lnTo>
                    <a:pt x="1049" y="404"/>
                  </a:lnTo>
                  <a:lnTo>
                    <a:pt x="1049" y="324"/>
                  </a:lnTo>
                  <a:cubicBezTo>
                    <a:pt x="956" y="138"/>
                    <a:pt x="769" y="0"/>
                    <a:pt x="5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5" name="Google Shape;455;p13"/>
          <p:cNvSpPr txBox="1">
            <a:spLocks noGrp="1"/>
          </p:cNvSpPr>
          <p:nvPr>
            <p:ph type="subTitle" idx="1"/>
          </p:nvPr>
        </p:nvSpPr>
        <p:spPr>
          <a:xfrm>
            <a:off x="1416113" y="3267575"/>
            <a:ext cx="1846500" cy="10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6" name="Google Shape;456;p13"/>
          <p:cNvSpPr txBox="1">
            <a:spLocks noGrp="1"/>
          </p:cNvSpPr>
          <p:nvPr>
            <p:ph type="subTitle" idx="4"/>
          </p:nvPr>
        </p:nvSpPr>
        <p:spPr>
          <a:xfrm>
            <a:off x="3648750" y="3267575"/>
            <a:ext cx="1846500" cy="10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7" name="Google Shape;457;p13"/>
          <p:cNvSpPr txBox="1">
            <a:spLocks noGrp="1"/>
          </p:cNvSpPr>
          <p:nvPr>
            <p:ph type="subTitle" idx="5"/>
          </p:nvPr>
        </p:nvSpPr>
        <p:spPr>
          <a:xfrm>
            <a:off x="5881388" y="3267575"/>
            <a:ext cx="1846500" cy="10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8" name="Google Shape;458;p13"/>
          <p:cNvSpPr txBox="1">
            <a:spLocks noGrp="1"/>
          </p:cNvSpPr>
          <p:nvPr>
            <p:ph type="title" idx="6"/>
          </p:nvPr>
        </p:nvSpPr>
        <p:spPr>
          <a:xfrm>
            <a:off x="1561313" y="2932650"/>
            <a:ext cx="1556100" cy="43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59" name="Google Shape;459;p13"/>
          <p:cNvSpPr txBox="1">
            <a:spLocks noGrp="1"/>
          </p:cNvSpPr>
          <p:nvPr>
            <p:ph type="title" idx="7"/>
          </p:nvPr>
        </p:nvSpPr>
        <p:spPr>
          <a:xfrm>
            <a:off x="3793950" y="2932650"/>
            <a:ext cx="1556100" cy="43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60" name="Google Shape;460;p13"/>
          <p:cNvSpPr txBox="1">
            <a:spLocks noGrp="1"/>
          </p:cNvSpPr>
          <p:nvPr>
            <p:ph type="title" idx="8"/>
          </p:nvPr>
        </p:nvSpPr>
        <p:spPr>
          <a:xfrm>
            <a:off x="6026588" y="2932650"/>
            <a:ext cx="1556100" cy="43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61" name="Google Shape;461;p13"/>
          <p:cNvSpPr txBox="1">
            <a:spLocks noGrp="1"/>
          </p:cNvSpPr>
          <p:nvPr>
            <p:ph type="title" idx="9"/>
          </p:nvPr>
        </p:nvSpPr>
        <p:spPr>
          <a:xfrm>
            <a:off x="311700" y="467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image">
  <p:cSld name="CUSTOM_1"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14"/>
          <p:cNvSpPr/>
          <p:nvPr/>
        </p:nvSpPr>
        <p:spPr>
          <a:xfrm rot="3320876">
            <a:off x="4032983" y="535242"/>
            <a:ext cx="4915307" cy="5017139"/>
          </a:xfrm>
          <a:custGeom>
            <a:avLst/>
            <a:gdLst/>
            <a:ahLst/>
            <a:cxnLst/>
            <a:rect l="l" t="t" r="r" b="b"/>
            <a:pathLst>
              <a:path w="164618" h="181830" extrusionOk="0">
                <a:moveTo>
                  <a:pt x="17337" y="0"/>
                </a:moveTo>
                <a:cubicBezTo>
                  <a:pt x="11319" y="0"/>
                  <a:pt x="5466" y="2631"/>
                  <a:pt x="351" y="7417"/>
                </a:cubicBezTo>
                <a:lnTo>
                  <a:pt x="0" y="23756"/>
                </a:lnTo>
                <a:cubicBezTo>
                  <a:pt x="11551" y="25117"/>
                  <a:pt x="25123" y="28148"/>
                  <a:pt x="31316" y="39963"/>
                </a:cubicBezTo>
                <a:cubicBezTo>
                  <a:pt x="35137" y="47342"/>
                  <a:pt x="35006" y="56214"/>
                  <a:pt x="38212" y="63944"/>
                </a:cubicBezTo>
                <a:cubicBezTo>
                  <a:pt x="42253" y="73739"/>
                  <a:pt x="51125" y="80107"/>
                  <a:pt x="59733" y="84675"/>
                </a:cubicBezTo>
                <a:cubicBezTo>
                  <a:pt x="68386" y="89243"/>
                  <a:pt x="76336" y="94382"/>
                  <a:pt x="84900" y="99960"/>
                </a:cubicBezTo>
                <a:cubicBezTo>
                  <a:pt x="106334" y="113927"/>
                  <a:pt x="117885" y="167116"/>
                  <a:pt x="111956" y="181830"/>
                </a:cubicBezTo>
                <a:lnTo>
                  <a:pt x="164618" y="98159"/>
                </a:lnTo>
                <a:cubicBezTo>
                  <a:pt x="155043" y="77033"/>
                  <a:pt x="135498" y="61353"/>
                  <a:pt x="115426" y="58673"/>
                </a:cubicBezTo>
                <a:cubicBezTo>
                  <a:pt x="112484" y="58295"/>
                  <a:pt x="109552" y="58172"/>
                  <a:pt x="106623" y="58172"/>
                </a:cubicBezTo>
                <a:cubicBezTo>
                  <a:pt x="101103" y="58172"/>
                  <a:pt x="95600" y="58611"/>
                  <a:pt x="90084" y="58611"/>
                </a:cubicBezTo>
                <a:cubicBezTo>
                  <a:pt x="89352" y="58611"/>
                  <a:pt x="88620" y="58603"/>
                  <a:pt x="87887" y="58586"/>
                </a:cubicBezTo>
                <a:cubicBezTo>
                  <a:pt x="78664" y="58366"/>
                  <a:pt x="68781" y="56302"/>
                  <a:pt x="61227" y="49362"/>
                </a:cubicBezTo>
                <a:cubicBezTo>
                  <a:pt x="48841" y="38074"/>
                  <a:pt x="45854" y="17036"/>
                  <a:pt x="33073" y="6319"/>
                </a:cubicBezTo>
                <a:cubicBezTo>
                  <a:pt x="27958" y="2002"/>
                  <a:pt x="22585" y="0"/>
                  <a:pt x="1733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4" name="Google Shape;464;p14"/>
          <p:cNvSpPr txBox="1">
            <a:spLocks noGrp="1"/>
          </p:cNvSpPr>
          <p:nvPr>
            <p:ph type="subTitle" idx="1"/>
          </p:nvPr>
        </p:nvSpPr>
        <p:spPr>
          <a:xfrm>
            <a:off x="874400" y="2786550"/>
            <a:ext cx="2888400" cy="138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465" name="Google Shape;465;p14"/>
          <p:cNvSpPr/>
          <p:nvPr/>
        </p:nvSpPr>
        <p:spPr>
          <a:xfrm rot="-5400000">
            <a:off x="405169" y="4473020"/>
            <a:ext cx="380111" cy="378732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5">
              <a:alpha val="843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6" name="Google Shape;466;p14"/>
          <p:cNvGrpSpPr/>
          <p:nvPr/>
        </p:nvGrpSpPr>
        <p:grpSpPr>
          <a:xfrm rot="-10798371">
            <a:off x="7841809" y="-47872"/>
            <a:ext cx="1302199" cy="1103978"/>
            <a:chOff x="-754697" y="1352100"/>
            <a:chExt cx="6171556" cy="3954075"/>
          </a:xfrm>
        </p:grpSpPr>
        <p:sp>
          <p:nvSpPr>
            <p:cNvPr id="467" name="Google Shape;467;p14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14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14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14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14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14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14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14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14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14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14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8" name="Google Shape;478;p14"/>
          <p:cNvSpPr txBox="1">
            <a:spLocks noGrp="1"/>
          </p:cNvSpPr>
          <p:nvPr>
            <p:ph type="title"/>
          </p:nvPr>
        </p:nvSpPr>
        <p:spPr>
          <a:xfrm>
            <a:off x="929900" y="1583181"/>
            <a:ext cx="2832900" cy="90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hoa!">
  <p:cSld name="CUSTOM_2"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15"/>
          <p:cNvSpPr/>
          <p:nvPr/>
        </p:nvSpPr>
        <p:spPr>
          <a:xfrm rot="-7479124">
            <a:off x="1244408" y="-386283"/>
            <a:ext cx="4915307" cy="5017139"/>
          </a:xfrm>
          <a:custGeom>
            <a:avLst/>
            <a:gdLst/>
            <a:ahLst/>
            <a:cxnLst/>
            <a:rect l="l" t="t" r="r" b="b"/>
            <a:pathLst>
              <a:path w="164618" h="181830" extrusionOk="0">
                <a:moveTo>
                  <a:pt x="17337" y="0"/>
                </a:moveTo>
                <a:cubicBezTo>
                  <a:pt x="11319" y="0"/>
                  <a:pt x="5466" y="2631"/>
                  <a:pt x="351" y="7417"/>
                </a:cubicBezTo>
                <a:lnTo>
                  <a:pt x="0" y="23756"/>
                </a:lnTo>
                <a:cubicBezTo>
                  <a:pt x="11551" y="25117"/>
                  <a:pt x="25123" y="28148"/>
                  <a:pt x="31316" y="39963"/>
                </a:cubicBezTo>
                <a:cubicBezTo>
                  <a:pt x="35137" y="47342"/>
                  <a:pt x="35006" y="56214"/>
                  <a:pt x="38212" y="63944"/>
                </a:cubicBezTo>
                <a:cubicBezTo>
                  <a:pt x="42253" y="73739"/>
                  <a:pt x="51125" y="80107"/>
                  <a:pt x="59733" y="84675"/>
                </a:cubicBezTo>
                <a:cubicBezTo>
                  <a:pt x="68386" y="89243"/>
                  <a:pt x="76336" y="94382"/>
                  <a:pt x="84900" y="99960"/>
                </a:cubicBezTo>
                <a:cubicBezTo>
                  <a:pt x="106334" y="113927"/>
                  <a:pt x="117885" y="167116"/>
                  <a:pt x="111956" y="181830"/>
                </a:cubicBezTo>
                <a:lnTo>
                  <a:pt x="164618" y="98159"/>
                </a:lnTo>
                <a:cubicBezTo>
                  <a:pt x="155043" y="77033"/>
                  <a:pt x="135498" y="61353"/>
                  <a:pt x="115426" y="58673"/>
                </a:cubicBezTo>
                <a:cubicBezTo>
                  <a:pt x="112484" y="58295"/>
                  <a:pt x="109552" y="58172"/>
                  <a:pt x="106623" y="58172"/>
                </a:cubicBezTo>
                <a:cubicBezTo>
                  <a:pt x="101103" y="58172"/>
                  <a:pt x="95600" y="58611"/>
                  <a:pt x="90084" y="58611"/>
                </a:cubicBezTo>
                <a:cubicBezTo>
                  <a:pt x="89352" y="58611"/>
                  <a:pt x="88620" y="58603"/>
                  <a:pt x="87887" y="58586"/>
                </a:cubicBezTo>
                <a:cubicBezTo>
                  <a:pt x="78664" y="58366"/>
                  <a:pt x="68781" y="56302"/>
                  <a:pt x="61227" y="49362"/>
                </a:cubicBezTo>
                <a:cubicBezTo>
                  <a:pt x="48841" y="38074"/>
                  <a:pt x="45854" y="17036"/>
                  <a:pt x="33073" y="6319"/>
                </a:cubicBezTo>
                <a:cubicBezTo>
                  <a:pt x="27958" y="2002"/>
                  <a:pt x="22585" y="0"/>
                  <a:pt x="1733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81" name="Google Shape;481;p15"/>
          <p:cNvGrpSpPr/>
          <p:nvPr/>
        </p:nvGrpSpPr>
        <p:grpSpPr>
          <a:xfrm rot="-4498684">
            <a:off x="-217915" y="2612905"/>
            <a:ext cx="2566831" cy="2205360"/>
            <a:chOff x="-754697" y="1352100"/>
            <a:chExt cx="6171556" cy="3954075"/>
          </a:xfrm>
        </p:grpSpPr>
        <p:sp>
          <p:nvSpPr>
            <p:cNvPr id="482" name="Google Shape;482;p15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15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15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15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15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15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15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15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15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15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15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3" name="Google Shape;493;p15"/>
          <p:cNvSpPr/>
          <p:nvPr/>
        </p:nvSpPr>
        <p:spPr>
          <a:xfrm rot="-5400000">
            <a:off x="4282344" y="415295"/>
            <a:ext cx="380111" cy="378732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5">
              <a:alpha val="843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p15"/>
          <p:cNvSpPr txBox="1">
            <a:spLocks noGrp="1"/>
          </p:cNvSpPr>
          <p:nvPr>
            <p:ph type="subTitle" idx="1"/>
          </p:nvPr>
        </p:nvSpPr>
        <p:spPr>
          <a:xfrm>
            <a:off x="5049125" y="2508450"/>
            <a:ext cx="3476700" cy="103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95" name="Google Shape;495;p15"/>
          <p:cNvSpPr txBox="1">
            <a:spLocks noGrp="1"/>
          </p:cNvSpPr>
          <p:nvPr>
            <p:ph type="title"/>
          </p:nvPr>
        </p:nvSpPr>
        <p:spPr>
          <a:xfrm>
            <a:off x="5371150" y="1603950"/>
            <a:ext cx="2832900" cy="90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rtl="0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3"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7" name="Google Shape;497;p16"/>
          <p:cNvGrpSpPr/>
          <p:nvPr/>
        </p:nvGrpSpPr>
        <p:grpSpPr>
          <a:xfrm rot="10800000" flipH="1">
            <a:off x="7735101" y="-571596"/>
            <a:ext cx="1883828" cy="1750318"/>
            <a:chOff x="6489082" y="2893343"/>
            <a:chExt cx="2807494" cy="2457966"/>
          </a:xfrm>
        </p:grpSpPr>
        <p:sp>
          <p:nvSpPr>
            <p:cNvPr id="498" name="Google Shape;498;p16"/>
            <p:cNvSpPr/>
            <p:nvPr/>
          </p:nvSpPr>
          <p:spPr>
            <a:xfrm rot="5129512">
              <a:off x="6764035" y="2803221"/>
              <a:ext cx="2257586" cy="2638209"/>
            </a:xfrm>
            <a:custGeom>
              <a:avLst/>
              <a:gdLst/>
              <a:ahLst/>
              <a:cxnLst/>
              <a:rect l="l" t="t" r="r" b="b"/>
              <a:pathLst>
                <a:path w="90304" h="105529" extrusionOk="0">
                  <a:moveTo>
                    <a:pt x="29750" y="0"/>
                  </a:moveTo>
                  <a:cubicBezTo>
                    <a:pt x="26166" y="0"/>
                    <a:pt x="26382" y="981"/>
                    <a:pt x="24245" y="2773"/>
                  </a:cubicBezTo>
                  <a:cubicBezTo>
                    <a:pt x="17833" y="8088"/>
                    <a:pt x="12255" y="14368"/>
                    <a:pt x="7687" y="21308"/>
                  </a:cubicBezTo>
                  <a:cubicBezTo>
                    <a:pt x="3514" y="27721"/>
                    <a:pt x="0" y="35407"/>
                    <a:pt x="1362" y="43093"/>
                  </a:cubicBezTo>
                  <a:cubicBezTo>
                    <a:pt x="2855" y="51570"/>
                    <a:pt x="9795" y="57587"/>
                    <a:pt x="16735" y="61760"/>
                  </a:cubicBezTo>
                  <a:cubicBezTo>
                    <a:pt x="21829" y="64834"/>
                    <a:pt x="27408" y="67557"/>
                    <a:pt x="30789" y="72740"/>
                  </a:cubicBezTo>
                  <a:cubicBezTo>
                    <a:pt x="34830" y="78977"/>
                    <a:pt x="34698" y="87454"/>
                    <a:pt x="38256" y="94042"/>
                  </a:cubicBezTo>
                  <a:cubicBezTo>
                    <a:pt x="42376" y="101777"/>
                    <a:pt x="51001" y="105528"/>
                    <a:pt x="59242" y="105528"/>
                  </a:cubicBezTo>
                  <a:cubicBezTo>
                    <a:pt x="59612" y="105528"/>
                    <a:pt x="59981" y="105521"/>
                    <a:pt x="60349" y="105506"/>
                  </a:cubicBezTo>
                  <a:cubicBezTo>
                    <a:pt x="68913" y="105198"/>
                    <a:pt x="77039" y="101465"/>
                    <a:pt x="84857" y="97556"/>
                  </a:cubicBezTo>
                  <a:lnTo>
                    <a:pt x="90303" y="5101"/>
                  </a:lnTo>
                  <a:lnTo>
                    <a:pt x="33688" y="226"/>
                  </a:lnTo>
                  <a:cubicBezTo>
                    <a:pt x="32004" y="74"/>
                    <a:pt x="30734" y="0"/>
                    <a:pt x="297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16"/>
            <p:cNvSpPr/>
            <p:nvPr/>
          </p:nvSpPr>
          <p:spPr>
            <a:xfrm>
              <a:off x="8407975" y="3336225"/>
              <a:ext cx="24175" cy="14025"/>
            </a:xfrm>
            <a:custGeom>
              <a:avLst/>
              <a:gdLst/>
              <a:ahLst/>
              <a:cxnLst/>
              <a:rect l="l" t="t" r="r" b="b"/>
              <a:pathLst>
                <a:path w="967" h="561" extrusionOk="0">
                  <a:moveTo>
                    <a:pt x="923" y="1"/>
                  </a:moveTo>
                  <a:lnTo>
                    <a:pt x="659" y="88"/>
                  </a:lnTo>
                  <a:cubicBezTo>
                    <a:pt x="594" y="88"/>
                    <a:pt x="539" y="66"/>
                    <a:pt x="473" y="66"/>
                  </a:cubicBezTo>
                  <a:cubicBezTo>
                    <a:pt x="407" y="66"/>
                    <a:pt x="330" y="88"/>
                    <a:pt x="220" y="176"/>
                  </a:cubicBezTo>
                  <a:cubicBezTo>
                    <a:pt x="220" y="220"/>
                    <a:pt x="220" y="220"/>
                    <a:pt x="264" y="264"/>
                  </a:cubicBezTo>
                  <a:lnTo>
                    <a:pt x="1" y="308"/>
                  </a:lnTo>
                  <a:cubicBezTo>
                    <a:pt x="45" y="396"/>
                    <a:pt x="88" y="484"/>
                    <a:pt x="220" y="528"/>
                  </a:cubicBezTo>
                  <a:cubicBezTo>
                    <a:pt x="286" y="550"/>
                    <a:pt x="352" y="561"/>
                    <a:pt x="418" y="561"/>
                  </a:cubicBezTo>
                  <a:cubicBezTo>
                    <a:pt x="484" y="561"/>
                    <a:pt x="550" y="550"/>
                    <a:pt x="616" y="528"/>
                  </a:cubicBezTo>
                  <a:cubicBezTo>
                    <a:pt x="835" y="484"/>
                    <a:pt x="967" y="220"/>
                    <a:pt x="9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16"/>
            <p:cNvSpPr/>
            <p:nvPr/>
          </p:nvSpPr>
          <p:spPr>
            <a:xfrm>
              <a:off x="7662400" y="3135550"/>
              <a:ext cx="24200" cy="16225"/>
            </a:xfrm>
            <a:custGeom>
              <a:avLst/>
              <a:gdLst/>
              <a:ahLst/>
              <a:cxnLst/>
              <a:rect l="l" t="t" r="r" b="b"/>
              <a:pathLst>
                <a:path w="968" h="649" extrusionOk="0">
                  <a:moveTo>
                    <a:pt x="529" y="1"/>
                  </a:moveTo>
                  <a:cubicBezTo>
                    <a:pt x="468" y="1"/>
                    <a:pt x="407" y="12"/>
                    <a:pt x="352" y="34"/>
                  </a:cubicBezTo>
                  <a:cubicBezTo>
                    <a:pt x="264" y="78"/>
                    <a:pt x="177" y="122"/>
                    <a:pt x="133" y="210"/>
                  </a:cubicBezTo>
                  <a:cubicBezTo>
                    <a:pt x="45" y="341"/>
                    <a:pt x="1" y="473"/>
                    <a:pt x="45" y="649"/>
                  </a:cubicBezTo>
                  <a:lnTo>
                    <a:pt x="352" y="517"/>
                  </a:lnTo>
                  <a:lnTo>
                    <a:pt x="352" y="561"/>
                  </a:lnTo>
                  <a:cubicBezTo>
                    <a:pt x="380" y="542"/>
                    <a:pt x="404" y="536"/>
                    <a:pt x="426" y="536"/>
                  </a:cubicBezTo>
                  <a:cubicBezTo>
                    <a:pt x="486" y="536"/>
                    <a:pt x="533" y="586"/>
                    <a:pt x="608" y="586"/>
                  </a:cubicBezTo>
                  <a:cubicBezTo>
                    <a:pt x="635" y="586"/>
                    <a:pt x="667" y="579"/>
                    <a:pt x="704" y="561"/>
                  </a:cubicBezTo>
                  <a:cubicBezTo>
                    <a:pt x="704" y="517"/>
                    <a:pt x="704" y="473"/>
                    <a:pt x="660" y="429"/>
                  </a:cubicBezTo>
                  <a:lnTo>
                    <a:pt x="967" y="297"/>
                  </a:lnTo>
                  <a:cubicBezTo>
                    <a:pt x="901" y="100"/>
                    <a:pt x="712" y="1"/>
                    <a:pt x="5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6"/>
            <p:cNvSpPr/>
            <p:nvPr/>
          </p:nvSpPr>
          <p:spPr>
            <a:xfrm>
              <a:off x="8319050" y="4479725"/>
              <a:ext cx="29650" cy="22650"/>
            </a:xfrm>
            <a:custGeom>
              <a:avLst/>
              <a:gdLst/>
              <a:ahLst/>
              <a:cxnLst/>
              <a:rect l="l" t="t" r="r" b="b"/>
              <a:pathLst>
                <a:path w="1186" h="906" extrusionOk="0">
                  <a:moveTo>
                    <a:pt x="538" y="1"/>
                  </a:moveTo>
                  <a:cubicBezTo>
                    <a:pt x="390" y="1"/>
                    <a:pt x="243" y="31"/>
                    <a:pt x="132" y="115"/>
                  </a:cubicBezTo>
                  <a:lnTo>
                    <a:pt x="0" y="466"/>
                  </a:lnTo>
                  <a:lnTo>
                    <a:pt x="132" y="774"/>
                  </a:lnTo>
                  <a:lnTo>
                    <a:pt x="527" y="905"/>
                  </a:lnTo>
                  <a:cubicBezTo>
                    <a:pt x="615" y="861"/>
                    <a:pt x="703" y="774"/>
                    <a:pt x="835" y="730"/>
                  </a:cubicBezTo>
                  <a:cubicBezTo>
                    <a:pt x="966" y="686"/>
                    <a:pt x="1098" y="598"/>
                    <a:pt x="1186" y="422"/>
                  </a:cubicBezTo>
                  <a:lnTo>
                    <a:pt x="922" y="27"/>
                  </a:lnTo>
                  <a:lnTo>
                    <a:pt x="791" y="27"/>
                  </a:lnTo>
                  <a:cubicBezTo>
                    <a:pt x="710" y="11"/>
                    <a:pt x="624" y="1"/>
                    <a:pt x="5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16"/>
            <p:cNvSpPr/>
            <p:nvPr/>
          </p:nvSpPr>
          <p:spPr>
            <a:xfrm>
              <a:off x="7406575" y="4492150"/>
              <a:ext cx="34050" cy="40975"/>
            </a:xfrm>
            <a:custGeom>
              <a:avLst/>
              <a:gdLst/>
              <a:ahLst/>
              <a:cxnLst/>
              <a:rect l="l" t="t" r="r" b="b"/>
              <a:pathLst>
                <a:path w="1362" h="1639" extrusionOk="0">
                  <a:moveTo>
                    <a:pt x="653" y="1"/>
                  </a:moveTo>
                  <a:cubicBezTo>
                    <a:pt x="607" y="1"/>
                    <a:pt x="565" y="6"/>
                    <a:pt x="527" y="13"/>
                  </a:cubicBezTo>
                  <a:lnTo>
                    <a:pt x="395" y="57"/>
                  </a:lnTo>
                  <a:lnTo>
                    <a:pt x="220" y="233"/>
                  </a:lnTo>
                  <a:lnTo>
                    <a:pt x="88" y="364"/>
                  </a:lnTo>
                  <a:cubicBezTo>
                    <a:pt x="0" y="584"/>
                    <a:pt x="0" y="804"/>
                    <a:pt x="88" y="1023"/>
                  </a:cubicBezTo>
                  <a:cubicBezTo>
                    <a:pt x="220" y="1331"/>
                    <a:pt x="483" y="1594"/>
                    <a:pt x="791" y="1638"/>
                  </a:cubicBezTo>
                  <a:lnTo>
                    <a:pt x="1098" y="1506"/>
                  </a:lnTo>
                  <a:lnTo>
                    <a:pt x="1362" y="1111"/>
                  </a:lnTo>
                  <a:lnTo>
                    <a:pt x="1362" y="760"/>
                  </a:lnTo>
                  <a:lnTo>
                    <a:pt x="1318" y="628"/>
                  </a:lnTo>
                  <a:cubicBezTo>
                    <a:pt x="1172" y="118"/>
                    <a:pt x="875" y="1"/>
                    <a:pt x="6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16"/>
            <p:cNvSpPr/>
            <p:nvPr/>
          </p:nvSpPr>
          <p:spPr>
            <a:xfrm>
              <a:off x="7750250" y="4605225"/>
              <a:ext cx="18700" cy="23050"/>
            </a:xfrm>
            <a:custGeom>
              <a:avLst/>
              <a:gdLst/>
              <a:ahLst/>
              <a:cxnLst/>
              <a:rect l="l" t="t" r="r" b="b"/>
              <a:pathLst>
                <a:path w="748" h="922" extrusionOk="0">
                  <a:moveTo>
                    <a:pt x="315" y="0"/>
                  </a:moveTo>
                  <a:cubicBezTo>
                    <a:pt x="285" y="0"/>
                    <a:pt x="254" y="4"/>
                    <a:pt x="220" y="14"/>
                  </a:cubicBezTo>
                  <a:lnTo>
                    <a:pt x="132" y="190"/>
                  </a:lnTo>
                  <a:lnTo>
                    <a:pt x="176" y="190"/>
                  </a:lnTo>
                  <a:lnTo>
                    <a:pt x="1" y="585"/>
                  </a:lnTo>
                  <a:cubicBezTo>
                    <a:pt x="45" y="717"/>
                    <a:pt x="132" y="848"/>
                    <a:pt x="308" y="892"/>
                  </a:cubicBezTo>
                  <a:cubicBezTo>
                    <a:pt x="344" y="911"/>
                    <a:pt x="388" y="921"/>
                    <a:pt x="437" y="921"/>
                  </a:cubicBezTo>
                  <a:cubicBezTo>
                    <a:pt x="505" y="921"/>
                    <a:pt x="582" y="900"/>
                    <a:pt x="659" y="848"/>
                  </a:cubicBezTo>
                  <a:lnTo>
                    <a:pt x="747" y="453"/>
                  </a:lnTo>
                  <a:cubicBezTo>
                    <a:pt x="703" y="453"/>
                    <a:pt x="703" y="409"/>
                    <a:pt x="703" y="409"/>
                  </a:cubicBezTo>
                  <a:cubicBezTo>
                    <a:pt x="664" y="292"/>
                    <a:pt x="555" y="0"/>
                    <a:pt x="3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16"/>
            <p:cNvSpPr/>
            <p:nvPr/>
          </p:nvSpPr>
          <p:spPr>
            <a:xfrm>
              <a:off x="8007200" y="3047450"/>
              <a:ext cx="20875" cy="28575"/>
            </a:xfrm>
            <a:custGeom>
              <a:avLst/>
              <a:gdLst/>
              <a:ahLst/>
              <a:cxnLst/>
              <a:rect l="l" t="t" r="r" b="b"/>
              <a:pathLst>
                <a:path w="835" h="1143" extrusionOk="0">
                  <a:moveTo>
                    <a:pt x="439" y="0"/>
                  </a:moveTo>
                  <a:lnTo>
                    <a:pt x="176" y="352"/>
                  </a:lnTo>
                  <a:cubicBezTo>
                    <a:pt x="176" y="395"/>
                    <a:pt x="132" y="395"/>
                    <a:pt x="132" y="439"/>
                  </a:cubicBezTo>
                  <a:cubicBezTo>
                    <a:pt x="44" y="571"/>
                    <a:pt x="0" y="747"/>
                    <a:pt x="0" y="966"/>
                  </a:cubicBezTo>
                  <a:lnTo>
                    <a:pt x="352" y="1142"/>
                  </a:lnTo>
                  <a:cubicBezTo>
                    <a:pt x="703" y="966"/>
                    <a:pt x="835" y="615"/>
                    <a:pt x="791" y="264"/>
                  </a:cubicBezTo>
                  <a:cubicBezTo>
                    <a:pt x="747" y="88"/>
                    <a:pt x="615" y="0"/>
                    <a:pt x="43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16"/>
            <p:cNvSpPr/>
            <p:nvPr/>
          </p:nvSpPr>
          <p:spPr>
            <a:xfrm>
              <a:off x="7390100" y="3305825"/>
              <a:ext cx="64800" cy="56375"/>
            </a:xfrm>
            <a:custGeom>
              <a:avLst/>
              <a:gdLst/>
              <a:ahLst/>
              <a:cxnLst/>
              <a:rect l="l" t="t" r="r" b="b"/>
              <a:pathLst>
                <a:path w="2592" h="2255" extrusionOk="0">
                  <a:moveTo>
                    <a:pt x="971" y="1"/>
                  </a:moveTo>
                  <a:cubicBezTo>
                    <a:pt x="759" y="1"/>
                    <a:pt x="560" y="69"/>
                    <a:pt x="396" y="206"/>
                  </a:cubicBezTo>
                  <a:cubicBezTo>
                    <a:pt x="132" y="470"/>
                    <a:pt x="0" y="821"/>
                    <a:pt x="44" y="1217"/>
                  </a:cubicBezTo>
                  <a:lnTo>
                    <a:pt x="220" y="1568"/>
                  </a:lnTo>
                  <a:lnTo>
                    <a:pt x="484" y="1831"/>
                  </a:lnTo>
                  <a:lnTo>
                    <a:pt x="703" y="1963"/>
                  </a:lnTo>
                  <a:lnTo>
                    <a:pt x="791" y="2007"/>
                  </a:lnTo>
                  <a:cubicBezTo>
                    <a:pt x="988" y="2176"/>
                    <a:pt x="1239" y="2255"/>
                    <a:pt x="1498" y="2255"/>
                  </a:cubicBezTo>
                  <a:cubicBezTo>
                    <a:pt x="1644" y="2255"/>
                    <a:pt x="1791" y="2230"/>
                    <a:pt x="1933" y="2183"/>
                  </a:cubicBezTo>
                  <a:cubicBezTo>
                    <a:pt x="2240" y="2051"/>
                    <a:pt x="2504" y="1788"/>
                    <a:pt x="2592" y="1436"/>
                  </a:cubicBezTo>
                  <a:lnTo>
                    <a:pt x="2460" y="733"/>
                  </a:lnTo>
                  <a:lnTo>
                    <a:pt x="2196" y="470"/>
                  </a:lnTo>
                  <a:lnTo>
                    <a:pt x="2240" y="382"/>
                  </a:lnTo>
                  <a:cubicBezTo>
                    <a:pt x="2067" y="174"/>
                    <a:pt x="1810" y="48"/>
                    <a:pt x="1559" y="48"/>
                  </a:cubicBezTo>
                  <a:cubicBezTo>
                    <a:pt x="1492" y="48"/>
                    <a:pt x="1426" y="56"/>
                    <a:pt x="1362" y="75"/>
                  </a:cubicBezTo>
                  <a:cubicBezTo>
                    <a:pt x="1230" y="25"/>
                    <a:pt x="1098" y="1"/>
                    <a:pt x="97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16"/>
            <p:cNvSpPr/>
            <p:nvPr/>
          </p:nvSpPr>
          <p:spPr>
            <a:xfrm>
              <a:off x="7984125" y="3463600"/>
              <a:ext cx="35175" cy="39700"/>
            </a:xfrm>
            <a:custGeom>
              <a:avLst/>
              <a:gdLst/>
              <a:ahLst/>
              <a:cxnLst/>
              <a:rect l="l" t="t" r="r" b="b"/>
              <a:pathLst>
                <a:path w="1407" h="1588" extrusionOk="0">
                  <a:moveTo>
                    <a:pt x="616" y="0"/>
                  </a:moveTo>
                  <a:lnTo>
                    <a:pt x="396" y="88"/>
                  </a:lnTo>
                  <a:lnTo>
                    <a:pt x="308" y="176"/>
                  </a:lnTo>
                  <a:lnTo>
                    <a:pt x="133" y="352"/>
                  </a:lnTo>
                  <a:lnTo>
                    <a:pt x="45" y="484"/>
                  </a:lnTo>
                  <a:cubicBezTo>
                    <a:pt x="1" y="659"/>
                    <a:pt x="1" y="879"/>
                    <a:pt x="45" y="1055"/>
                  </a:cubicBezTo>
                  <a:cubicBezTo>
                    <a:pt x="165" y="1376"/>
                    <a:pt x="470" y="1587"/>
                    <a:pt x="790" y="1587"/>
                  </a:cubicBezTo>
                  <a:cubicBezTo>
                    <a:pt x="820" y="1587"/>
                    <a:pt x="849" y="1585"/>
                    <a:pt x="879" y="1582"/>
                  </a:cubicBezTo>
                  <a:lnTo>
                    <a:pt x="1099" y="1406"/>
                  </a:lnTo>
                  <a:lnTo>
                    <a:pt x="1362" y="967"/>
                  </a:lnTo>
                  <a:cubicBezTo>
                    <a:pt x="1406" y="791"/>
                    <a:pt x="1406" y="571"/>
                    <a:pt x="1362" y="396"/>
                  </a:cubicBezTo>
                  <a:lnTo>
                    <a:pt x="1319" y="264"/>
                  </a:lnTo>
                  <a:lnTo>
                    <a:pt x="1143" y="132"/>
                  </a:lnTo>
                  <a:lnTo>
                    <a:pt x="8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16"/>
            <p:cNvSpPr/>
            <p:nvPr/>
          </p:nvSpPr>
          <p:spPr>
            <a:xfrm>
              <a:off x="6846575" y="3448175"/>
              <a:ext cx="37350" cy="41800"/>
            </a:xfrm>
            <a:custGeom>
              <a:avLst/>
              <a:gdLst/>
              <a:ahLst/>
              <a:cxnLst/>
              <a:rect l="l" t="t" r="r" b="b"/>
              <a:pathLst>
                <a:path w="1494" h="1672" extrusionOk="0">
                  <a:moveTo>
                    <a:pt x="688" y="1"/>
                  </a:moveTo>
                  <a:cubicBezTo>
                    <a:pt x="522" y="1"/>
                    <a:pt x="362" y="49"/>
                    <a:pt x="220" y="134"/>
                  </a:cubicBezTo>
                  <a:lnTo>
                    <a:pt x="88" y="310"/>
                  </a:lnTo>
                  <a:lnTo>
                    <a:pt x="0" y="705"/>
                  </a:lnTo>
                  <a:lnTo>
                    <a:pt x="0" y="925"/>
                  </a:lnTo>
                  <a:cubicBezTo>
                    <a:pt x="88" y="1320"/>
                    <a:pt x="396" y="1584"/>
                    <a:pt x="791" y="1672"/>
                  </a:cubicBezTo>
                  <a:lnTo>
                    <a:pt x="1010" y="1628"/>
                  </a:lnTo>
                  <a:lnTo>
                    <a:pt x="1230" y="1452"/>
                  </a:lnTo>
                  <a:lnTo>
                    <a:pt x="1362" y="1320"/>
                  </a:lnTo>
                  <a:cubicBezTo>
                    <a:pt x="1494" y="1101"/>
                    <a:pt x="1494" y="837"/>
                    <a:pt x="1406" y="574"/>
                  </a:cubicBezTo>
                  <a:cubicBezTo>
                    <a:pt x="1318" y="354"/>
                    <a:pt x="1186" y="178"/>
                    <a:pt x="966" y="47"/>
                  </a:cubicBezTo>
                  <a:cubicBezTo>
                    <a:pt x="873" y="15"/>
                    <a:pt x="780" y="1"/>
                    <a:pt x="6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16"/>
            <p:cNvSpPr/>
            <p:nvPr/>
          </p:nvSpPr>
          <p:spPr>
            <a:xfrm>
              <a:off x="6965150" y="3794100"/>
              <a:ext cx="35175" cy="38475"/>
            </a:xfrm>
            <a:custGeom>
              <a:avLst/>
              <a:gdLst/>
              <a:ahLst/>
              <a:cxnLst/>
              <a:rect l="l" t="t" r="r" b="b"/>
              <a:pathLst>
                <a:path w="1407" h="1539" extrusionOk="0">
                  <a:moveTo>
                    <a:pt x="528" y="1"/>
                  </a:moveTo>
                  <a:lnTo>
                    <a:pt x="308" y="177"/>
                  </a:lnTo>
                  <a:lnTo>
                    <a:pt x="45" y="572"/>
                  </a:lnTo>
                  <a:cubicBezTo>
                    <a:pt x="1" y="704"/>
                    <a:pt x="1" y="835"/>
                    <a:pt x="1" y="967"/>
                  </a:cubicBezTo>
                  <a:lnTo>
                    <a:pt x="132" y="1231"/>
                  </a:lnTo>
                  <a:lnTo>
                    <a:pt x="484" y="1494"/>
                  </a:lnTo>
                  <a:cubicBezTo>
                    <a:pt x="616" y="1538"/>
                    <a:pt x="747" y="1538"/>
                    <a:pt x="879" y="1538"/>
                  </a:cubicBezTo>
                  <a:lnTo>
                    <a:pt x="1099" y="1406"/>
                  </a:lnTo>
                  <a:lnTo>
                    <a:pt x="1362" y="967"/>
                  </a:lnTo>
                  <a:cubicBezTo>
                    <a:pt x="1406" y="835"/>
                    <a:pt x="1406" y="704"/>
                    <a:pt x="1406" y="572"/>
                  </a:cubicBezTo>
                  <a:lnTo>
                    <a:pt x="1274" y="352"/>
                  </a:lnTo>
                  <a:lnTo>
                    <a:pt x="879" y="89"/>
                  </a:lnTo>
                  <a:cubicBezTo>
                    <a:pt x="747" y="1"/>
                    <a:pt x="616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16"/>
            <p:cNvSpPr/>
            <p:nvPr/>
          </p:nvSpPr>
          <p:spPr>
            <a:xfrm>
              <a:off x="7890800" y="3285725"/>
              <a:ext cx="36250" cy="39600"/>
            </a:xfrm>
            <a:custGeom>
              <a:avLst/>
              <a:gdLst/>
              <a:ahLst/>
              <a:cxnLst/>
              <a:rect l="l" t="t" r="r" b="b"/>
              <a:pathLst>
                <a:path w="1450" h="1584" extrusionOk="0">
                  <a:moveTo>
                    <a:pt x="616" y="0"/>
                  </a:moveTo>
                  <a:lnTo>
                    <a:pt x="396" y="88"/>
                  </a:lnTo>
                  <a:lnTo>
                    <a:pt x="220" y="264"/>
                  </a:lnTo>
                  <a:lnTo>
                    <a:pt x="45" y="615"/>
                  </a:lnTo>
                  <a:cubicBezTo>
                    <a:pt x="1" y="747"/>
                    <a:pt x="1" y="879"/>
                    <a:pt x="1" y="1010"/>
                  </a:cubicBezTo>
                  <a:lnTo>
                    <a:pt x="132" y="1230"/>
                  </a:lnTo>
                  <a:lnTo>
                    <a:pt x="572" y="1537"/>
                  </a:lnTo>
                  <a:cubicBezTo>
                    <a:pt x="649" y="1569"/>
                    <a:pt x="727" y="1583"/>
                    <a:pt x="805" y="1583"/>
                  </a:cubicBezTo>
                  <a:cubicBezTo>
                    <a:pt x="947" y="1583"/>
                    <a:pt x="1089" y="1535"/>
                    <a:pt x="1230" y="1450"/>
                  </a:cubicBezTo>
                  <a:lnTo>
                    <a:pt x="1318" y="1274"/>
                  </a:lnTo>
                  <a:lnTo>
                    <a:pt x="1450" y="923"/>
                  </a:lnTo>
                  <a:lnTo>
                    <a:pt x="1450" y="703"/>
                  </a:lnTo>
                  <a:lnTo>
                    <a:pt x="1318" y="352"/>
                  </a:lnTo>
                  <a:lnTo>
                    <a:pt x="1186" y="176"/>
                  </a:lnTo>
                  <a:lnTo>
                    <a:pt x="8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16"/>
            <p:cNvSpPr/>
            <p:nvPr/>
          </p:nvSpPr>
          <p:spPr>
            <a:xfrm>
              <a:off x="7266025" y="3169325"/>
              <a:ext cx="46125" cy="43425"/>
            </a:xfrm>
            <a:custGeom>
              <a:avLst/>
              <a:gdLst/>
              <a:ahLst/>
              <a:cxnLst/>
              <a:rect l="l" t="t" r="r" b="b"/>
              <a:pathLst>
                <a:path w="1845" h="1737" extrusionOk="0">
                  <a:moveTo>
                    <a:pt x="923" y="1"/>
                  </a:moveTo>
                  <a:lnTo>
                    <a:pt x="659" y="88"/>
                  </a:lnTo>
                  <a:cubicBezTo>
                    <a:pt x="264" y="176"/>
                    <a:pt x="0" y="528"/>
                    <a:pt x="44" y="967"/>
                  </a:cubicBezTo>
                  <a:lnTo>
                    <a:pt x="220" y="1186"/>
                  </a:lnTo>
                  <a:lnTo>
                    <a:pt x="308" y="1274"/>
                  </a:lnTo>
                  <a:lnTo>
                    <a:pt x="308" y="1318"/>
                  </a:lnTo>
                  <a:cubicBezTo>
                    <a:pt x="416" y="1572"/>
                    <a:pt x="645" y="1736"/>
                    <a:pt x="895" y="1736"/>
                  </a:cubicBezTo>
                  <a:cubicBezTo>
                    <a:pt x="947" y="1736"/>
                    <a:pt x="1001" y="1729"/>
                    <a:pt x="1054" y="1713"/>
                  </a:cubicBezTo>
                  <a:lnTo>
                    <a:pt x="1186" y="1670"/>
                  </a:lnTo>
                  <a:lnTo>
                    <a:pt x="1406" y="1538"/>
                  </a:lnTo>
                  <a:cubicBezTo>
                    <a:pt x="1713" y="1318"/>
                    <a:pt x="1845" y="923"/>
                    <a:pt x="1713" y="615"/>
                  </a:cubicBezTo>
                  <a:cubicBezTo>
                    <a:pt x="1625" y="440"/>
                    <a:pt x="1537" y="264"/>
                    <a:pt x="1406" y="132"/>
                  </a:cubicBezTo>
                  <a:lnTo>
                    <a:pt x="1230" y="44"/>
                  </a:lnTo>
                  <a:lnTo>
                    <a:pt x="92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16"/>
            <p:cNvSpPr/>
            <p:nvPr/>
          </p:nvSpPr>
          <p:spPr>
            <a:xfrm>
              <a:off x="7432925" y="3069400"/>
              <a:ext cx="40650" cy="42850"/>
            </a:xfrm>
            <a:custGeom>
              <a:avLst/>
              <a:gdLst/>
              <a:ahLst/>
              <a:cxnLst/>
              <a:rect l="l" t="t" r="r" b="b"/>
              <a:pathLst>
                <a:path w="1626" h="1714" extrusionOk="0">
                  <a:moveTo>
                    <a:pt x="923" y="1"/>
                  </a:moveTo>
                  <a:lnTo>
                    <a:pt x="703" y="45"/>
                  </a:lnTo>
                  <a:cubicBezTo>
                    <a:pt x="264" y="220"/>
                    <a:pt x="0" y="659"/>
                    <a:pt x="0" y="1143"/>
                  </a:cubicBezTo>
                  <a:lnTo>
                    <a:pt x="132" y="1406"/>
                  </a:lnTo>
                  <a:lnTo>
                    <a:pt x="440" y="1670"/>
                  </a:lnTo>
                  <a:lnTo>
                    <a:pt x="703" y="1714"/>
                  </a:lnTo>
                  <a:cubicBezTo>
                    <a:pt x="1054" y="1670"/>
                    <a:pt x="1362" y="1450"/>
                    <a:pt x="1494" y="1143"/>
                  </a:cubicBezTo>
                  <a:cubicBezTo>
                    <a:pt x="1625" y="835"/>
                    <a:pt x="1625" y="528"/>
                    <a:pt x="1450" y="264"/>
                  </a:cubicBezTo>
                  <a:lnTo>
                    <a:pt x="1274" y="132"/>
                  </a:lnTo>
                  <a:lnTo>
                    <a:pt x="92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16"/>
            <p:cNvSpPr/>
            <p:nvPr/>
          </p:nvSpPr>
          <p:spPr>
            <a:xfrm>
              <a:off x="6999200" y="3093000"/>
              <a:ext cx="25275" cy="25850"/>
            </a:xfrm>
            <a:custGeom>
              <a:avLst/>
              <a:gdLst/>
              <a:ahLst/>
              <a:cxnLst/>
              <a:rect l="l" t="t" r="r" b="b"/>
              <a:pathLst>
                <a:path w="1011" h="1034" extrusionOk="0">
                  <a:moveTo>
                    <a:pt x="458" y="1"/>
                  </a:moveTo>
                  <a:cubicBezTo>
                    <a:pt x="411" y="1"/>
                    <a:pt x="361" y="8"/>
                    <a:pt x="308" y="23"/>
                  </a:cubicBezTo>
                  <a:lnTo>
                    <a:pt x="88" y="418"/>
                  </a:lnTo>
                  <a:cubicBezTo>
                    <a:pt x="44" y="506"/>
                    <a:pt x="0" y="638"/>
                    <a:pt x="44" y="770"/>
                  </a:cubicBezTo>
                  <a:lnTo>
                    <a:pt x="308" y="1033"/>
                  </a:lnTo>
                  <a:cubicBezTo>
                    <a:pt x="330" y="1011"/>
                    <a:pt x="341" y="1000"/>
                    <a:pt x="352" y="1000"/>
                  </a:cubicBezTo>
                  <a:cubicBezTo>
                    <a:pt x="363" y="1000"/>
                    <a:pt x="374" y="1011"/>
                    <a:pt x="396" y="1033"/>
                  </a:cubicBezTo>
                  <a:cubicBezTo>
                    <a:pt x="571" y="1033"/>
                    <a:pt x="747" y="1033"/>
                    <a:pt x="879" y="901"/>
                  </a:cubicBezTo>
                  <a:lnTo>
                    <a:pt x="1010" y="594"/>
                  </a:lnTo>
                  <a:cubicBezTo>
                    <a:pt x="967" y="550"/>
                    <a:pt x="967" y="506"/>
                    <a:pt x="967" y="462"/>
                  </a:cubicBezTo>
                  <a:cubicBezTo>
                    <a:pt x="857" y="171"/>
                    <a:pt x="688" y="1"/>
                    <a:pt x="4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16"/>
            <p:cNvSpPr/>
            <p:nvPr/>
          </p:nvSpPr>
          <p:spPr>
            <a:xfrm>
              <a:off x="7833700" y="3951525"/>
              <a:ext cx="62625" cy="76500"/>
            </a:xfrm>
            <a:custGeom>
              <a:avLst/>
              <a:gdLst/>
              <a:ahLst/>
              <a:cxnLst/>
              <a:rect l="l" t="t" r="r" b="b"/>
              <a:pathLst>
                <a:path w="2505" h="3060" extrusionOk="0">
                  <a:moveTo>
                    <a:pt x="1501" y="1"/>
                  </a:moveTo>
                  <a:cubicBezTo>
                    <a:pt x="1426" y="1"/>
                    <a:pt x="1350" y="10"/>
                    <a:pt x="1274" y="29"/>
                  </a:cubicBezTo>
                  <a:lnTo>
                    <a:pt x="879" y="336"/>
                  </a:lnTo>
                  <a:lnTo>
                    <a:pt x="835" y="468"/>
                  </a:lnTo>
                  <a:lnTo>
                    <a:pt x="791" y="468"/>
                  </a:lnTo>
                  <a:cubicBezTo>
                    <a:pt x="660" y="644"/>
                    <a:pt x="528" y="863"/>
                    <a:pt x="484" y="1083"/>
                  </a:cubicBezTo>
                  <a:lnTo>
                    <a:pt x="308" y="1258"/>
                  </a:lnTo>
                  <a:lnTo>
                    <a:pt x="132" y="1566"/>
                  </a:lnTo>
                  <a:lnTo>
                    <a:pt x="89" y="1698"/>
                  </a:lnTo>
                  <a:cubicBezTo>
                    <a:pt x="45" y="1873"/>
                    <a:pt x="1" y="2049"/>
                    <a:pt x="45" y="2225"/>
                  </a:cubicBezTo>
                  <a:lnTo>
                    <a:pt x="308" y="2708"/>
                  </a:lnTo>
                  <a:lnTo>
                    <a:pt x="660" y="2927"/>
                  </a:lnTo>
                  <a:lnTo>
                    <a:pt x="835" y="3015"/>
                  </a:lnTo>
                  <a:cubicBezTo>
                    <a:pt x="923" y="3045"/>
                    <a:pt x="1021" y="3059"/>
                    <a:pt x="1120" y="3059"/>
                  </a:cubicBezTo>
                  <a:cubicBezTo>
                    <a:pt x="1318" y="3059"/>
                    <a:pt x="1523" y="3001"/>
                    <a:pt x="1670" y="2884"/>
                  </a:cubicBezTo>
                  <a:lnTo>
                    <a:pt x="1977" y="2532"/>
                  </a:lnTo>
                  <a:lnTo>
                    <a:pt x="2065" y="2225"/>
                  </a:lnTo>
                  <a:lnTo>
                    <a:pt x="2065" y="2049"/>
                  </a:lnTo>
                  <a:lnTo>
                    <a:pt x="2372" y="1742"/>
                  </a:lnTo>
                  <a:lnTo>
                    <a:pt x="2504" y="1346"/>
                  </a:lnTo>
                  <a:lnTo>
                    <a:pt x="2460" y="775"/>
                  </a:lnTo>
                  <a:cubicBezTo>
                    <a:pt x="2385" y="324"/>
                    <a:pt x="1955" y="1"/>
                    <a:pt x="15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16"/>
            <p:cNvSpPr/>
            <p:nvPr/>
          </p:nvSpPr>
          <p:spPr>
            <a:xfrm>
              <a:off x="7645950" y="4255675"/>
              <a:ext cx="34050" cy="40925"/>
            </a:xfrm>
            <a:custGeom>
              <a:avLst/>
              <a:gdLst/>
              <a:ahLst/>
              <a:cxnLst/>
              <a:rect l="l" t="t" r="r" b="b"/>
              <a:pathLst>
                <a:path w="1362" h="1637" extrusionOk="0">
                  <a:moveTo>
                    <a:pt x="706" y="1"/>
                  </a:moveTo>
                  <a:cubicBezTo>
                    <a:pt x="504" y="1"/>
                    <a:pt x="313" y="111"/>
                    <a:pt x="176" y="249"/>
                  </a:cubicBezTo>
                  <a:cubicBezTo>
                    <a:pt x="0" y="512"/>
                    <a:pt x="0" y="819"/>
                    <a:pt x="88" y="1127"/>
                  </a:cubicBezTo>
                  <a:cubicBezTo>
                    <a:pt x="176" y="1347"/>
                    <a:pt x="308" y="1522"/>
                    <a:pt x="527" y="1610"/>
                  </a:cubicBezTo>
                  <a:cubicBezTo>
                    <a:pt x="591" y="1626"/>
                    <a:pt x="662" y="1636"/>
                    <a:pt x="733" y="1636"/>
                  </a:cubicBezTo>
                  <a:cubicBezTo>
                    <a:pt x="858" y="1636"/>
                    <a:pt x="987" y="1606"/>
                    <a:pt x="1098" y="1522"/>
                  </a:cubicBezTo>
                  <a:lnTo>
                    <a:pt x="1186" y="1390"/>
                  </a:lnTo>
                  <a:lnTo>
                    <a:pt x="1274" y="1171"/>
                  </a:lnTo>
                  <a:lnTo>
                    <a:pt x="1230" y="1171"/>
                  </a:lnTo>
                  <a:lnTo>
                    <a:pt x="1362" y="951"/>
                  </a:lnTo>
                  <a:lnTo>
                    <a:pt x="1362" y="644"/>
                  </a:lnTo>
                  <a:lnTo>
                    <a:pt x="1318" y="424"/>
                  </a:lnTo>
                  <a:lnTo>
                    <a:pt x="1230" y="292"/>
                  </a:lnTo>
                  <a:lnTo>
                    <a:pt x="1010" y="117"/>
                  </a:lnTo>
                  <a:lnTo>
                    <a:pt x="879" y="29"/>
                  </a:lnTo>
                  <a:cubicBezTo>
                    <a:pt x="821" y="10"/>
                    <a:pt x="763" y="1"/>
                    <a:pt x="7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16"/>
            <p:cNvSpPr/>
            <p:nvPr/>
          </p:nvSpPr>
          <p:spPr>
            <a:xfrm>
              <a:off x="7336300" y="4122425"/>
              <a:ext cx="62600" cy="65900"/>
            </a:xfrm>
            <a:custGeom>
              <a:avLst/>
              <a:gdLst/>
              <a:ahLst/>
              <a:cxnLst/>
              <a:rect l="l" t="t" r="r" b="b"/>
              <a:pathLst>
                <a:path w="2504" h="2636" extrusionOk="0">
                  <a:moveTo>
                    <a:pt x="1142" y="0"/>
                  </a:moveTo>
                  <a:cubicBezTo>
                    <a:pt x="396" y="264"/>
                    <a:pt x="0" y="1099"/>
                    <a:pt x="220" y="1889"/>
                  </a:cubicBezTo>
                  <a:cubicBezTo>
                    <a:pt x="308" y="2065"/>
                    <a:pt x="439" y="2284"/>
                    <a:pt x="571" y="2416"/>
                  </a:cubicBezTo>
                  <a:lnTo>
                    <a:pt x="879" y="2592"/>
                  </a:lnTo>
                  <a:lnTo>
                    <a:pt x="1142" y="2636"/>
                  </a:lnTo>
                  <a:lnTo>
                    <a:pt x="1450" y="2636"/>
                  </a:lnTo>
                  <a:lnTo>
                    <a:pt x="2021" y="2416"/>
                  </a:lnTo>
                  <a:lnTo>
                    <a:pt x="2372" y="2065"/>
                  </a:lnTo>
                  <a:lnTo>
                    <a:pt x="2504" y="1713"/>
                  </a:lnTo>
                  <a:lnTo>
                    <a:pt x="2504" y="1230"/>
                  </a:lnTo>
                  <a:lnTo>
                    <a:pt x="2284" y="528"/>
                  </a:lnTo>
                  <a:lnTo>
                    <a:pt x="1933" y="132"/>
                  </a:lnTo>
                  <a:lnTo>
                    <a:pt x="162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16"/>
            <p:cNvSpPr/>
            <p:nvPr/>
          </p:nvSpPr>
          <p:spPr>
            <a:xfrm>
              <a:off x="7710725" y="3983650"/>
              <a:ext cx="62600" cy="63025"/>
            </a:xfrm>
            <a:custGeom>
              <a:avLst/>
              <a:gdLst/>
              <a:ahLst/>
              <a:cxnLst/>
              <a:rect l="l" t="t" r="r" b="b"/>
              <a:pathLst>
                <a:path w="2504" h="2521" extrusionOk="0">
                  <a:moveTo>
                    <a:pt x="1210" y="1"/>
                  </a:moveTo>
                  <a:cubicBezTo>
                    <a:pt x="900" y="1"/>
                    <a:pt x="594" y="99"/>
                    <a:pt x="352" y="281"/>
                  </a:cubicBezTo>
                  <a:lnTo>
                    <a:pt x="132" y="632"/>
                  </a:lnTo>
                  <a:lnTo>
                    <a:pt x="0" y="940"/>
                  </a:lnTo>
                  <a:lnTo>
                    <a:pt x="44" y="1511"/>
                  </a:lnTo>
                  <a:cubicBezTo>
                    <a:pt x="220" y="2082"/>
                    <a:pt x="791" y="2521"/>
                    <a:pt x="1406" y="2521"/>
                  </a:cubicBezTo>
                  <a:lnTo>
                    <a:pt x="1494" y="2521"/>
                  </a:lnTo>
                  <a:lnTo>
                    <a:pt x="1889" y="2389"/>
                  </a:lnTo>
                  <a:lnTo>
                    <a:pt x="2153" y="2213"/>
                  </a:lnTo>
                  <a:lnTo>
                    <a:pt x="2416" y="1862"/>
                  </a:lnTo>
                  <a:cubicBezTo>
                    <a:pt x="2504" y="1555"/>
                    <a:pt x="2504" y="1247"/>
                    <a:pt x="2416" y="896"/>
                  </a:cubicBezTo>
                  <a:cubicBezTo>
                    <a:pt x="2284" y="544"/>
                    <a:pt x="1977" y="237"/>
                    <a:pt x="1626" y="61"/>
                  </a:cubicBezTo>
                  <a:cubicBezTo>
                    <a:pt x="1490" y="20"/>
                    <a:pt x="1349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16"/>
            <p:cNvSpPr/>
            <p:nvPr/>
          </p:nvSpPr>
          <p:spPr>
            <a:xfrm>
              <a:off x="8402500" y="3974200"/>
              <a:ext cx="32950" cy="40650"/>
            </a:xfrm>
            <a:custGeom>
              <a:avLst/>
              <a:gdLst/>
              <a:ahLst/>
              <a:cxnLst/>
              <a:rect l="l" t="t" r="r" b="b"/>
              <a:pathLst>
                <a:path w="1318" h="1626" extrusionOk="0">
                  <a:moveTo>
                    <a:pt x="527" y="0"/>
                  </a:moveTo>
                  <a:lnTo>
                    <a:pt x="176" y="88"/>
                  </a:lnTo>
                  <a:cubicBezTo>
                    <a:pt x="0" y="351"/>
                    <a:pt x="0" y="659"/>
                    <a:pt x="176" y="922"/>
                  </a:cubicBezTo>
                  <a:cubicBezTo>
                    <a:pt x="220" y="1054"/>
                    <a:pt x="264" y="1186"/>
                    <a:pt x="264" y="1318"/>
                  </a:cubicBezTo>
                  <a:lnTo>
                    <a:pt x="615" y="1625"/>
                  </a:lnTo>
                  <a:lnTo>
                    <a:pt x="1274" y="1362"/>
                  </a:lnTo>
                  <a:lnTo>
                    <a:pt x="1318" y="878"/>
                  </a:lnTo>
                  <a:cubicBezTo>
                    <a:pt x="1186" y="747"/>
                    <a:pt x="1054" y="615"/>
                    <a:pt x="966" y="483"/>
                  </a:cubicBezTo>
                  <a:cubicBezTo>
                    <a:pt x="835" y="264"/>
                    <a:pt x="703" y="88"/>
                    <a:pt x="5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16"/>
            <p:cNvSpPr/>
            <p:nvPr/>
          </p:nvSpPr>
          <p:spPr>
            <a:xfrm>
              <a:off x="6748850" y="4110350"/>
              <a:ext cx="8800" cy="20875"/>
            </a:xfrm>
            <a:custGeom>
              <a:avLst/>
              <a:gdLst/>
              <a:ahLst/>
              <a:cxnLst/>
              <a:rect l="l" t="t" r="r" b="b"/>
              <a:pathLst>
                <a:path w="352" h="835" extrusionOk="0">
                  <a:moveTo>
                    <a:pt x="0" y="0"/>
                  </a:moveTo>
                  <a:lnTo>
                    <a:pt x="88" y="835"/>
                  </a:lnTo>
                  <a:lnTo>
                    <a:pt x="308" y="527"/>
                  </a:lnTo>
                  <a:cubicBezTo>
                    <a:pt x="352" y="440"/>
                    <a:pt x="352" y="352"/>
                    <a:pt x="352" y="26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16"/>
            <p:cNvSpPr/>
            <p:nvPr/>
          </p:nvSpPr>
          <p:spPr>
            <a:xfrm>
              <a:off x="7533950" y="3731525"/>
              <a:ext cx="51625" cy="53875"/>
            </a:xfrm>
            <a:custGeom>
              <a:avLst/>
              <a:gdLst/>
              <a:ahLst/>
              <a:cxnLst/>
              <a:rect l="l" t="t" r="r" b="b"/>
              <a:pathLst>
                <a:path w="2065" h="2155" extrusionOk="0">
                  <a:moveTo>
                    <a:pt x="791" y="0"/>
                  </a:moveTo>
                  <a:lnTo>
                    <a:pt x="615" y="44"/>
                  </a:lnTo>
                  <a:lnTo>
                    <a:pt x="264" y="352"/>
                  </a:lnTo>
                  <a:lnTo>
                    <a:pt x="88" y="791"/>
                  </a:lnTo>
                  <a:cubicBezTo>
                    <a:pt x="0" y="967"/>
                    <a:pt x="0" y="1142"/>
                    <a:pt x="0" y="1318"/>
                  </a:cubicBezTo>
                  <a:lnTo>
                    <a:pt x="264" y="1801"/>
                  </a:lnTo>
                  <a:lnTo>
                    <a:pt x="615" y="2021"/>
                  </a:lnTo>
                  <a:lnTo>
                    <a:pt x="791" y="2109"/>
                  </a:lnTo>
                  <a:cubicBezTo>
                    <a:pt x="900" y="2140"/>
                    <a:pt x="1009" y="2154"/>
                    <a:pt x="1115" y="2154"/>
                  </a:cubicBezTo>
                  <a:cubicBezTo>
                    <a:pt x="1310" y="2154"/>
                    <a:pt x="1499" y="2106"/>
                    <a:pt x="1669" y="2021"/>
                  </a:cubicBezTo>
                  <a:lnTo>
                    <a:pt x="1933" y="1669"/>
                  </a:lnTo>
                  <a:lnTo>
                    <a:pt x="2064" y="1318"/>
                  </a:lnTo>
                  <a:lnTo>
                    <a:pt x="2064" y="879"/>
                  </a:lnTo>
                  <a:lnTo>
                    <a:pt x="1933" y="527"/>
                  </a:lnTo>
                  <a:lnTo>
                    <a:pt x="1581" y="132"/>
                  </a:lnTo>
                  <a:lnTo>
                    <a:pt x="123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16"/>
            <p:cNvSpPr/>
            <p:nvPr/>
          </p:nvSpPr>
          <p:spPr>
            <a:xfrm>
              <a:off x="7698650" y="3630500"/>
              <a:ext cx="54925" cy="59325"/>
            </a:xfrm>
            <a:custGeom>
              <a:avLst/>
              <a:gdLst/>
              <a:ahLst/>
              <a:cxnLst/>
              <a:rect l="l" t="t" r="r" b="b"/>
              <a:pathLst>
                <a:path w="2197" h="2373" extrusionOk="0">
                  <a:moveTo>
                    <a:pt x="967" y="1"/>
                  </a:moveTo>
                  <a:lnTo>
                    <a:pt x="615" y="88"/>
                  </a:lnTo>
                  <a:lnTo>
                    <a:pt x="396" y="264"/>
                  </a:lnTo>
                  <a:lnTo>
                    <a:pt x="176" y="528"/>
                  </a:lnTo>
                  <a:cubicBezTo>
                    <a:pt x="0" y="835"/>
                    <a:pt x="0" y="1186"/>
                    <a:pt x="132" y="1494"/>
                  </a:cubicBezTo>
                  <a:cubicBezTo>
                    <a:pt x="264" y="1889"/>
                    <a:pt x="571" y="2197"/>
                    <a:pt x="923" y="2372"/>
                  </a:cubicBezTo>
                  <a:lnTo>
                    <a:pt x="1362" y="2372"/>
                  </a:lnTo>
                  <a:lnTo>
                    <a:pt x="1713" y="2241"/>
                  </a:lnTo>
                  <a:lnTo>
                    <a:pt x="2021" y="1933"/>
                  </a:lnTo>
                  <a:cubicBezTo>
                    <a:pt x="2196" y="1582"/>
                    <a:pt x="2196" y="1186"/>
                    <a:pt x="2109" y="835"/>
                  </a:cubicBezTo>
                  <a:cubicBezTo>
                    <a:pt x="1933" y="308"/>
                    <a:pt x="1494" y="1"/>
                    <a:pt x="9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16"/>
            <p:cNvSpPr/>
            <p:nvPr/>
          </p:nvSpPr>
          <p:spPr>
            <a:xfrm>
              <a:off x="8115900" y="3550350"/>
              <a:ext cx="24175" cy="31600"/>
            </a:xfrm>
            <a:custGeom>
              <a:avLst/>
              <a:gdLst/>
              <a:ahLst/>
              <a:cxnLst/>
              <a:rect l="l" t="t" r="r" b="b"/>
              <a:pathLst>
                <a:path w="967" h="1264" extrusionOk="0">
                  <a:moveTo>
                    <a:pt x="615" y="0"/>
                  </a:moveTo>
                  <a:cubicBezTo>
                    <a:pt x="440" y="0"/>
                    <a:pt x="264" y="132"/>
                    <a:pt x="176" y="308"/>
                  </a:cubicBezTo>
                  <a:cubicBezTo>
                    <a:pt x="1" y="615"/>
                    <a:pt x="88" y="1010"/>
                    <a:pt x="396" y="1230"/>
                  </a:cubicBezTo>
                  <a:cubicBezTo>
                    <a:pt x="440" y="1252"/>
                    <a:pt x="495" y="1263"/>
                    <a:pt x="550" y="1263"/>
                  </a:cubicBezTo>
                  <a:cubicBezTo>
                    <a:pt x="604" y="1263"/>
                    <a:pt x="659" y="1252"/>
                    <a:pt x="703" y="1230"/>
                  </a:cubicBezTo>
                  <a:lnTo>
                    <a:pt x="835" y="791"/>
                  </a:lnTo>
                  <a:cubicBezTo>
                    <a:pt x="923" y="615"/>
                    <a:pt x="967" y="440"/>
                    <a:pt x="923" y="264"/>
                  </a:cubicBezTo>
                  <a:cubicBezTo>
                    <a:pt x="879" y="220"/>
                    <a:pt x="879" y="176"/>
                    <a:pt x="835" y="132"/>
                  </a:cubicBezTo>
                  <a:lnTo>
                    <a:pt x="61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16"/>
            <p:cNvSpPr/>
            <p:nvPr/>
          </p:nvSpPr>
          <p:spPr>
            <a:xfrm>
              <a:off x="8087350" y="3708250"/>
              <a:ext cx="36250" cy="41150"/>
            </a:xfrm>
            <a:custGeom>
              <a:avLst/>
              <a:gdLst/>
              <a:ahLst/>
              <a:cxnLst/>
              <a:rect l="l" t="t" r="r" b="b"/>
              <a:pathLst>
                <a:path w="1450" h="1646" extrusionOk="0">
                  <a:moveTo>
                    <a:pt x="735" y="1"/>
                  </a:moveTo>
                  <a:cubicBezTo>
                    <a:pt x="516" y="1"/>
                    <a:pt x="329" y="125"/>
                    <a:pt x="176" y="316"/>
                  </a:cubicBezTo>
                  <a:cubicBezTo>
                    <a:pt x="44" y="536"/>
                    <a:pt x="1" y="800"/>
                    <a:pt x="88" y="1107"/>
                  </a:cubicBezTo>
                  <a:cubicBezTo>
                    <a:pt x="132" y="1371"/>
                    <a:pt x="352" y="1546"/>
                    <a:pt x="615" y="1634"/>
                  </a:cubicBezTo>
                  <a:cubicBezTo>
                    <a:pt x="659" y="1641"/>
                    <a:pt x="703" y="1645"/>
                    <a:pt x="747" y="1645"/>
                  </a:cubicBezTo>
                  <a:cubicBezTo>
                    <a:pt x="964" y="1645"/>
                    <a:pt x="1172" y="1554"/>
                    <a:pt x="1318" y="1371"/>
                  </a:cubicBezTo>
                  <a:lnTo>
                    <a:pt x="1406" y="1239"/>
                  </a:lnTo>
                  <a:lnTo>
                    <a:pt x="1450" y="931"/>
                  </a:lnTo>
                  <a:lnTo>
                    <a:pt x="1450" y="756"/>
                  </a:lnTo>
                  <a:lnTo>
                    <a:pt x="1318" y="404"/>
                  </a:lnTo>
                  <a:lnTo>
                    <a:pt x="1230" y="273"/>
                  </a:lnTo>
                  <a:lnTo>
                    <a:pt x="1011" y="97"/>
                  </a:lnTo>
                  <a:lnTo>
                    <a:pt x="835" y="9"/>
                  </a:lnTo>
                  <a:cubicBezTo>
                    <a:pt x="801" y="3"/>
                    <a:pt x="768" y="1"/>
                    <a:pt x="7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16"/>
            <p:cNvSpPr/>
            <p:nvPr/>
          </p:nvSpPr>
          <p:spPr>
            <a:xfrm>
              <a:off x="7976450" y="4524300"/>
              <a:ext cx="23075" cy="25725"/>
            </a:xfrm>
            <a:custGeom>
              <a:avLst/>
              <a:gdLst/>
              <a:ahLst/>
              <a:cxnLst/>
              <a:rect l="l" t="t" r="r" b="b"/>
              <a:pathLst>
                <a:path w="923" h="1029" extrusionOk="0">
                  <a:moveTo>
                    <a:pt x="264" y="1"/>
                  </a:moveTo>
                  <a:lnTo>
                    <a:pt x="0" y="484"/>
                  </a:lnTo>
                  <a:lnTo>
                    <a:pt x="44" y="572"/>
                  </a:lnTo>
                  <a:cubicBezTo>
                    <a:pt x="44" y="616"/>
                    <a:pt x="44" y="660"/>
                    <a:pt x="88" y="704"/>
                  </a:cubicBezTo>
                  <a:cubicBezTo>
                    <a:pt x="132" y="835"/>
                    <a:pt x="220" y="967"/>
                    <a:pt x="352" y="1011"/>
                  </a:cubicBezTo>
                  <a:cubicBezTo>
                    <a:pt x="387" y="1023"/>
                    <a:pt x="426" y="1028"/>
                    <a:pt x="465" y="1028"/>
                  </a:cubicBezTo>
                  <a:cubicBezTo>
                    <a:pt x="571" y="1028"/>
                    <a:pt x="683" y="987"/>
                    <a:pt x="747" y="923"/>
                  </a:cubicBezTo>
                  <a:lnTo>
                    <a:pt x="835" y="791"/>
                  </a:lnTo>
                  <a:cubicBezTo>
                    <a:pt x="879" y="660"/>
                    <a:pt x="923" y="528"/>
                    <a:pt x="879" y="396"/>
                  </a:cubicBezTo>
                  <a:cubicBezTo>
                    <a:pt x="747" y="89"/>
                    <a:pt x="396" y="45"/>
                    <a:pt x="2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16"/>
            <p:cNvSpPr/>
            <p:nvPr/>
          </p:nvSpPr>
          <p:spPr>
            <a:xfrm>
              <a:off x="7600925" y="3449200"/>
              <a:ext cx="62600" cy="60550"/>
            </a:xfrm>
            <a:custGeom>
              <a:avLst/>
              <a:gdLst/>
              <a:ahLst/>
              <a:cxnLst/>
              <a:rect l="l" t="t" r="r" b="b"/>
              <a:pathLst>
                <a:path w="2504" h="2422" extrusionOk="0">
                  <a:moveTo>
                    <a:pt x="1169" y="1"/>
                  </a:moveTo>
                  <a:cubicBezTo>
                    <a:pt x="722" y="1"/>
                    <a:pt x="295" y="257"/>
                    <a:pt x="132" y="664"/>
                  </a:cubicBezTo>
                  <a:lnTo>
                    <a:pt x="0" y="1016"/>
                  </a:lnTo>
                  <a:lnTo>
                    <a:pt x="0" y="1279"/>
                  </a:lnTo>
                  <a:lnTo>
                    <a:pt x="132" y="1631"/>
                  </a:lnTo>
                  <a:cubicBezTo>
                    <a:pt x="352" y="2026"/>
                    <a:pt x="747" y="2333"/>
                    <a:pt x="1230" y="2421"/>
                  </a:cubicBezTo>
                  <a:lnTo>
                    <a:pt x="1581" y="2421"/>
                  </a:lnTo>
                  <a:lnTo>
                    <a:pt x="1845" y="2333"/>
                  </a:lnTo>
                  <a:lnTo>
                    <a:pt x="2152" y="2158"/>
                  </a:lnTo>
                  <a:cubicBezTo>
                    <a:pt x="2416" y="1806"/>
                    <a:pt x="2504" y="1323"/>
                    <a:pt x="2372" y="884"/>
                  </a:cubicBezTo>
                  <a:cubicBezTo>
                    <a:pt x="2196" y="401"/>
                    <a:pt x="1801" y="49"/>
                    <a:pt x="1274" y="6"/>
                  </a:cubicBezTo>
                  <a:cubicBezTo>
                    <a:pt x="1239" y="2"/>
                    <a:pt x="1204" y="1"/>
                    <a:pt x="11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16"/>
            <p:cNvSpPr/>
            <p:nvPr/>
          </p:nvSpPr>
          <p:spPr>
            <a:xfrm>
              <a:off x="7033225" y="4108150"/>
              <a:ext cx="42850" cy="43675"/>
            </a:xfrm>
            <a:custGeom>
              <a:avLst/>
              <a:gdLst/>
              <a:ahLst/>
              <a:cxnLst/>
              <a:rect l="l" t="t" r="r" b="b"/>
              <a:pathLst>
                <a:path w="1714" h="1747" extrusionOk="0">
                  <a:moveTo>
                    <a:pt x="835" y="0"/>
                  </a:moveTo>
                  <a:cubicBezTo>
                    <a:pt x="616" y="44"/>
                    <a:pt x="440" y="176"/>
                    <a:pt x="308" y="352"/>
                  </a:cubicBezTo>
                  <a:lnTo>
                    <a:pt x="220" y="440"/>
                  </a:lnTo>
                  <a:lnTo>
                    <a:pt x="45" y="747"/>
                  </a:lnTo>
                  <a:lnTo>
                    <a:pt x="1" y="1011"/>
                  </a:lnTo>
                  <a:cubicBezTo>
                    <a:pt x="1" y="1055"/>
                    <a:pt x="45" y="1099"/>
                    <a:pt x="45" y="1142"/>
                  </a:cubicBezTo>
                  <a:cubicBezTo>
                    <a:pt x="133" y="1406"/>
                    <a:pt x="264" y="1582"/>
                    <a:pt x="484" y="1670"/>
                  </a:cubicBezTo>
                  <a:cubicBezTo>
                    <a:pt x="605" y="1721"/>
                    <a:pt x="733" y="1746"/>
                    <a:pt x="863" y="1746"/>
                  </a:cubicBezTo>
                  <a:cubicBezTo>
                    <a:pt x="1062" y="1746"/>
                    <a:pt x="1264" y="1688"/>
                    <a:pt x="1450" y="1582"/>
                  </a:cubicBezTo>
                  <a:lnTo>
                    <a:pt x="1582" y="1406"/>
                  </a:lnTo>
                  <a:lnTo>
                    <a:pt x="1714" y="1055"/>
                  </a:lnTo>
                  <a:lnTo>
                    <a:pt x="1714" y="791"/>
                  </a:lnTo>
                  <a:lnTo>
                    <a:pt x="1714" y="747"/>
                  </a:lnTo>
                  <a:cubicBezTo>
                    <a:pt x="1670" y="440"/>
                    <a:pt x="1450" y="220"/>
                    <a:pt x="1231" y="44"/>
                  </a:cubicBezTo>
                  <a:lnTo>
                    <a:pt x="11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16"/>
            <p:cNvSpPr/>
            <p:nvPr/>
          </p:nvSpPr>
          <p:spPr>
            <a:xfrm>
              <a:off x="7384600" y="3745800"/>
              <a:ext cx="50550" cy="56500"/>
            </a:xfrm>
            <a:custGeom>
              <a:avLst/>
              <a:gdLst/>
              <a:ahLst/>
              <a:cxnLst/>
              <a:rect l="l" t="t" r="r" b="b"/>
              <a:pathLst>
                <a:path w="2022" h="2260" extrusionOk="0">
                  <a:moveTo>
                    <a:pt x="791" y="0"/>
                  </a:moveTo>
                  <a:lnTo>
                    <a:pt x="484" y="132"/>
                  </a:lnTo>
                  <a:lnTo>
                    <a:pt x="133" y="527"/>
                  </a:lnTo>
                  <a:lnTo>
                    <a:pt x="1" y="923"/>
                  </a:lnTo>
                  <a:lnTo>
                    <a:pt x="45" y="1450"/>
                  </a:lnTo>
                  <a:cubicBezTo>
                    <a:pt x="285" y="2137"/>
                    <a:pt x="740" y="2260"/>
                    <a:pt x="1011" y="2260"/>
                  </a:cubicBezTo>
                  <a:cubicBezTo>
                    <a:pt x="1087" y="2260"/>
                    <a:pt x="1148" y="2250"/>
                    <a:pt x="1187" y="2240"/>
                  </a:cubicBezTo>
                  <a:lnTo>
                    <a:pt x="1582" y="1933"/>
                  </a:lnTo>
                  <a:lnTo>
                    <a:pt x="1845" y="1494"/>
                  </a:lnTo>
                  <a:cubicBezTo>
                    <a:pt x="1977" y="1274"/>
                    <a:pt x="2021" y="1054"/>
                    <a:pt x="1977" y="791"/>
                  </a:cubicBezTo>
                  <a:lnTo>
                    <a:pt x="1714" y="308"/>
                  </a:lnTo>
                  <a:lnTo>
                    <a:pt x="1362" y="44"/>
                  </a:lnTo>
                  <a:lnTo>
                    <a:pt x="79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16"/>
            <p:cNvSpPr/>
            <p:nvPr/>
          </p:nvSpPr>
          <p:spPr>
            <a:xfrm>
              <a:off x="7179275" y="3422925"/>
              <a:ext cx="59325" cy="65950"/>
            </a:xfrm>
            <a:custGeom>
              <a:avLst/>
              <a:gdLst/>
              <a:ahLst/>
              <a:cxnLst/>
              <a:rect l="l" t="t" r="r" b="b"/>
              <a:pathLst>
                <a:path w="2373" h="2638" extrusionOk="0">
                  <a:moveTo>
                    <a:pt x="1012" y="0"/>
                  </a:moveTo>
                  <a:cubicBezTo>
                    <a:pt x="814" y="0"/>
                    <a:pt x="613" y="54"/>
                    <a:pt x="440" y="178"/>
                  </a:cubicBezTo>
                  <a:lnTo>
                    <a:pt x="176" y="486"/>
                  </a:lnTo>
                  <a:lnTo>
                    <a:pt x="44" y="793"/>
                  </a:lnTo>
                  <a:lnTo>
                    <a:pt x="0" y="1232"/>
                  </a:lnTo>
                  <a:cubicBezTo>
                    <a:pt x="0" y="1320"/>
                    <a:pt x="44" y="1452"/>
                    <a:pt x="88" y="1540"/>
                  </a:cubicBezTo>
                  <a:cubicBezTo>
                    <a:pt x="220" y="2198"/>
                    <a:pt x="791" y="2638"/>
                    <a:pt x="1494" y="2638"/>
                  </a:cubicBezTo>
                  <a:lnTo>
                    <a:pt x="1801" y="2506"/>
                  </a:lnTo>
                  <a:lnTo>
                    <a:pt x="2021" y="2286"/>
                  </a:lnTo>
                  <a:lnTo>
                    <a:pt x="2240" y="2023"/>
                  </a:lnTo>
                  <a:cubicBezTo>
                    <a:pt x="2372" y="1671"/>
                    <a:pt x="2372" y="1320"/>
                    <a:pt x="2240" y="969"/>
                  </a:cubicBezTo>
                  <a:cubicBezTo>
                    <a:pt x="2109" y="573"/>
                    <a:pt x="1845" y="266"/>
                    <a:pt x="1450" y="90"/>
                  </a:cubicBezTo>
                  <a:cubicBezTo>
                    <a:pt x="1316" y="33"/>
                    <a:pt x="1165" y="0"/>
                    <a:pt x="101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16"/>
            <p:cNvSpPr/>
            <p:nvPr/>
          </p:nvSpPr>
          <p:spPr>
            <a:xfrm>
              <a:off x="8043425" y="4164150"/>
              <a:ext cx="36275" cy="38450"/>
            </a:xfrm>
            <a:custGeom>
              <a:avLst/>
              <a:gdLst/>
              <a:ahLst/>
              <a:cxnLst/>
              <a:rect l="l" t="t" r="r" b="b"/>
              <a:pathLst>
                <a:path w="1451" h="1538" extrusionOk="0">
                  <a:moveTo>
                    <a:pt x="528" y="0"/>
                  </a:moveTo>
                  <a:lnTo>
                    <a:pt x="352" y="132"/>
                  </a:lnTo>
                  <a:lnTo>
                    <a:pt x="89" y="571"/>
                  </a:lnTo>
                  <a:cubicBezTo>
                    <a:pt x="45" y="703"/>
                    <a:pt x="1" y="835"/>
                    <a:pt x="45" y="967"/>
                  </a:cubicBezTo>
                  <a:lnTo>
                    <a:pt x="176" y="1186"/>
                  </a:lnTo>
                  <a:lnTo>
                    <a:pt x="528" y="1494"/>
                  </a:lnTo>
                  <a:cubicBezTo>
                    <a:pt x="660" y="1538"/>
                    <a:pt x="791" y="1538"/>
                    <a:pt x="923" y="1538"/>
                  </a:cubicBezTo>
                  <a:lnTo>
                    <a:pt x="1143" y="1362"/>
                  </a:lnTo>
                  <a:lnTo>
                    <a:pt x="1362" y="967"/>
                  </a:lnTo>
                  <a:cubicBezTo>
                    <a:pt x="1406" y="835"/>
                    <a:pt x="1450" y="703"/>
                    <a:pt x="1450" y="571"/>
                  </a:cubicBezTo>
                  <a:lnTo>
                    <a:pt x="1318" y="352"/>
                  </a:lnTo>
                  <a:lnTo>
                    <a:pt x="923" y="44"/>
                  </a:lnTo>
                  <a:cubicBezTo>
                    <a:pt x="791" y="0"/>
                    <a:pt x="660" y="0"/>
                    <a:pt x="5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16"/>
            <p:cNvSpPr/>
            <p:nvPr/>
          </p:nvSpPr>
          <p:spPr>
            <a:xfrm>
              <a:off x="7143050" y="4525825"/>
              <a:ext cx="28550" cy="23075"/>
            </a:xfrm>
            <a:custGeom>
              <a:avLst/>
              <a:gdLst/>
              <a:ahLst/>
              <a:cxnLst/>
              <a:rect l="l" t="t" r="r" b="b"/>
              <a:pathLst>
                <a:path w="1142" h="923" extrusionOk="0">
                  <a:moveTo>
                    <a:pt x="626" y="1"/>
                  </a:moveTo>
                  <a:cubicBezTo>
                    <a:pt x="565" y="1"/>
                    <a:pt x="502" y="10"/>
                    <a:pt x="439" y="28"/>
                  </a:cubicBezTo>
                  <a:cubicBezTo>
                    <a:pt x="176" y="115"/>
                    <a:pt x="0" y="423"/>
                    <a:pt x="88" y="686"/>
                  </a:cubicBezTo>
                  <a:lnTo>
                    <a:pt x="264" y="906"/>
                  </a:lnTo>
                  <a:cubicBezTo>
                    <a:pt x="329" y="917"/>
                    <a:pt x="398" y="923"/>
                    <a:pt x="467" y="923"/>
                  </a:cubicBezTo>
                  <a:cubicBezTo>
                    <a:pt x="675" y="923"/>
                    <a:pt x="889" y="873"/>
                    <a:pt x="1054" y="774"/>
                  </a:cubicBezTo>
                  <a:lnTo>
                    <a:pt x="1142" y="467"/>
                  </a:lnTo>
                  <a:lnTo>
                    <a:pt x="1142" y="379"/>
                  </a:lnTo>
                  <a:cubicBezTo>
                    <a:pt x="1072" y="134"/>
                    <a:pt x="863" y="1"/>
                    <a:pt x="6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0" name="Google Shape;530;p16"/>
          <p:cNvSpPr/>
          <p:nvPr/>
        </p:nvSpPr>
        <p:spPr>
          <a:xfrm rot="-3320876" flipH="1">
            <a:off x="-2447392" y="494517"/>
            <a:ext cx="4915307" cy="5017139"/>
          </a:xfrm>
          <a:custGeom>
            <a:avLst/>
            <a:gdLst/>
            <a:ahLst/>
            <a:cxnLst/>
            <a:rect l="l" t="t" r="r" b="b"/>
            <a:pathLst>
              <a:path w="164618" h="181830" extrusionOk="0">
                <a:moveTo>
                  <a:pt x="17337" y="0"/>
                </a:moveTo>
                <a:cubicBezTo>
                  <a:pt x="11319" y="0"/>
                  <a:pt x="5466" y="2631"/>
                  <a:pt x="351" y="7417"/>
                </a:cubicBezTo>
                <a:lnTo>
                  <a:pt x="0" y="23756"/>
                </a:lnTo>
                <a:cubicBezTo>
                  <a:pt x="11551" y="25117"/>
                  <a:pt x="25123" y="28148"/>
                  <a:pt x="31316" y="39963"/>
                </a:cubicBezTo>
                <a:cubicBezTo>
                  <a:pt x="35137" y="47342"/>
                  <a:pt x="35006" y="56214"/>
                  <a:pt x="38212" y="63944"/>
                </a:cubicBezTo>
                <a:cubicBezTo>
                  <a:pt x="42253" y="73739"/>
                  <a:pt x="51125" y="80107"/>
                  <a:pt x="59733" y="84675"/>
                </a:cubicBezTo>
                <a:cubicBezTo>
                  <a:pt x="68386" y="89243"/>
                  <a:pt x="76336" y="94382"/>
                  <a:pt x="84900" y="99960"/>
                </a:cubicBezTo>
                <a:cubicBezTo>
                  <a:pt x="106334" y="113927"/>
                  <a:pt x="117885" y="167116"/>
                  <a:pt x="111956" y="181830"/>
                </a:cubicBezTo>
                <a:lnTo>
                  <a:pt x="164618" y="98159"/>
                </a:lnTo>
                <a:cubicBezTo>
                  <a:pt x="155043" y="77033"/>
                  <a:pt x="135498" y="61353"/>
                  <a:pt x="115426" y="58673"/>
                </a:cubicBezTo>
                <a:cubicBezTo>
                  <a:pt x="112484" y="58295"/>
                  <a:pt x="109552" y="58172"/>
                  <a:pt x="106623" y="58172"/>
                </a:cubicBezTo>
                <a:cubicBezTo>
                  <a:pt x="101103" y="58172"/>
                  <a:pt x="95600" y="58611"/>
                  <a:pt x="90084" y="58611"/>
                </a:cubicBezTo>
                <a:cubicBezTo>
                  <a:pt x="89352" y="58611"/>
                  <a:pt x="88620" y="58603"/>
                  <a:pt x="87887" y="58586"/>
                </a:cubicBezTo>
                <a:cubicBezTo>
                  <a:pt x="78664" y="58366"/>
                  <a:pt x="68781" y="56302"/>
                  <a:pt x="61227" y="49362"/>
                </a:cubicBezTo>
                <a:cubicBezTo>
                  <a:pt x="48841" y="38074"/>
                  <a:pt x="45854" y="17036"/>
                  <a:pt x="33073" y="6319"/>
                </a:cubicBezTo>
                <a:cubicBezTo>
                  <a:pt x="27958" y="2002"/>
                  <a:pt x="22585" y="0"/>
                  <a:pt x="17337" y="0"/>
                </a:cubicBezTo>
                <a:close/>
              </a:path>
            </a:pathLst>
          </a:custGeom>
          <a:solidFill>
            <a:schemeClr val="accent2">
              <a:alpha val="430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16"/>
          <p:cNvSpPr txBox="1">
            <a:spLocks noGrp="1"/>
          </p:cNvSpPr>
          <p:nvPr>
            <p:ph type="subTitle" idx="1"/>
          </p:nvPr>
        </p:nvSpPr>
        <p:spPr>
          <a:xfrm>
            <a:off x="1300363" y="3106200"/>
            <a:ext cx="1846500" cy="10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2" name="Google Shape;532;p16"/>
          <p:cNvSpPr txBox="1">
            <a:spLocks noGrp="1"/>
          </p:cNvSpPr>
          <p:nvPr>
            <p:ph type="subTitle" idx="2"/>
          </p:nvPr>
        </p:nvSpPr>
        <p:spPr>
          <a:xfrm>
            <a:off x="3648738" y="3106200"/>
            <a:ext cx="1846500" cy="10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3" name="Google Shape;533;p16"/>
          <p:cNvSpPr txBox="1">
            <a:spLocks noGrp="1"/>
          </p:cNvSpPr>
          <p:nvPr>
            <p:ph type="subTitle" idx="3"/>
          </p:nvPr>
        </p:nvSpPr>
        <p:spPr>
          <a:xfrm>
            <a:off x="5997113" y="3106200"/>
            <a:ext cx="1846500" cy="10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4" name="Google Shape;534;p16"/>
          <p:cNvSpPr txBox="1">
            <a:spLocks noGrp="1"/>
          </p:cNvSpPr>
          <p:nvPr>
            <p:ph type="title"/>
          </p:nvPr>
        </p:nvSpPr>
        <p:spPr>
          <a:xfrm>
            <a:off x="1445563" y="2716717"/>
            <a:ext cx="1556100" cy="43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2pPr>
            <a:lvl3pPr lvl="2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3pPr>
            <a:lvl4pPr lvl="3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4pPr>
            <a:lvl5pPr lvl="4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5pPr>
            <a:lvl6pPr lvl="5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6pPr>
            <a:lvl7pPr lvl="6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7pPr>
            <a:lvl8pPr lvl="7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8pPr>
            <a:lvl9pPr lvl="8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9pPr>
          </a:lstStyle>
          <a:p>
            <a:endParaRPr/>
          </a:p>
        </p:txBody>
      </p:sp>
      <p:sp>
        <p:nvSpPr>
          <p:cNvPr id="535" name="Google Shape;535;p16"/>
          <p:cNvSpPr txBox="1">
            <a:spLocks noGrp="1"/>
          </p:cNvSpPr>
          <p:nvPr>
            <p:ph type="title" idx="4"/>
          </p:nvPr>
        </p:nvSpPr>
        <p:spPr>
          <a:xfrm>
            <a:off x="3793938" y="2716717"/>
            <a:ext cx="1556100" cy="43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2pPr>
            <a:lvl3pPr lvl="2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3pPr>
            <a:lvl4pPr lvl="3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4pPr>
            <a:lvl5pPr lvl="4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5pPr>
            <a:lvl6pPr lvl="5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6pPr>
            <a:lvl7pPr lvl="6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7pPr>
            <a:lvl8pPr lvl="7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8pPr>
            <a:lvl9pPr lvl="8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9pPr>
          </a:lstStyle>
          <a:p>
            <a:endParaRPr/>
          </a:p>
        </p:txBody>
      </p:sp>
      <p:sp>
        <p:nvSpPr>
          <p:cNvPr id="536" name="Google Shape;536;p16"/>
          <p:cNvSpPr txBox="1">
            <a:spLocks noGrp="1"/>
          </p:cNvSpPr>
          <p:nvPr>
            <p:ph type="title" idx="5"/>
          </p:nvPr>
        </p:nvSpPr>
        <p:spPr>
          <a:xfrm>
            <a:off x="6142313" y="2716717"/>
            <a:ext cx="1556100" cy="43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2pPr>
            <a:lvl3pPr lvl="2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3pPr>
            <a:lvl4pPr lvl="3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4pPr>
            <a:lvl5pPr lvl="4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5pPr>
            <a:lvl6pPr lvl="5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6pPr>
            <a:lvl7pPr lvl="6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7pPr>
            <a:lvl8pPr lvl="7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8pPr>
            <a:lvl9pPr lvl="8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9pPr>
          </a:lstStyle>
          <a:p>
            <a:endParaRPr/>
          </a:p>
        </p:txBody>
      </p:sp>
      <p:sp>
        <p:nvSpPr>
          <p:cNvPr id="537" name="Google Shape;537;p16"/>
          <p:cNvSpPr txBox="1">
            <a:spLocks noGrp="1"/>
          </p:cNvSpPr>
          <p:nvPr>
            <p:ph type="title" idx="6"/>
          </p:nvPr>
        </p:nvSpPr>
        <p:spPr>
          <a:xfrm>
            <a:off x="311700" y="467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one famous">
  <p:cSld name="CUSTOM_4"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" name="Google Shape;539;p17"/>
          <p:cNvGrpSpPr/>
          <p:nvPr/>
        </p:nvGrpSpPr>
        <p:grpSpPr>
          <a:xfrm>
            <a:off x="6976028" y="2039595"/>
            <a:ext cx="3806719" cy="4765704"/>
            <a:chOff x="6132853" y="1390870"/>
            <a:chExt cx="3806719" cy="4765704"/>
          </a:xfrm>
        </p:grpSpPr>
        <p:sp>
          <p:nvSpPr>
            <p:cNvPr id="540" name="Google Shape;540;p17"/>
            <p:cNvSpPr/>
            <p:nvPr/>
          </p:nvSpPr>
          <p:spPr>
            <a:xfrm rot="-9401137">
              <a:off x="6864169" y="1684114"/>
              <a:ext cx="2344087" cy="4179216"/>
            </a:xfrm>
            <a:custGeom>
              <a:avLst/>
              <a:gdLst/>
              <a:ahLst/>
              <a:cxnLst/>
              <a:rect l="l" t="t" r="r" b="b"/>
              <a:pathLst>
                <a:path w="68721" h="122521" extrusionOk="0">
                  <a:moveTo>
                    <a:pt x="66664" y="0"/>
                  </a:moveTo>
                  <a:lnTo>
                    <a:pt x="51581" y="8792"/>
                  </a:lnTo>
                  <a:cubicBezTo>
                    <a:pt x="51218" y="24521"/>
                    <a:pt x="46822" y="40410"/>
                    <a:pt x="37708" y="52549"/>
                  </a:cubicBezTo>
                  <a:cubicBezTo>
                    <a:pt x="28917" y="64244"/>
                    <a:pt x="15515" y="72109"/>
                    <a:pt x="1716" y="72109"/>
                  </a:cubicBezTo>
                  <a:cubicBezTo>
                    <a:pt x="1145" y="72109"/>
                    <a:pt x="573" y="72096"/>
                    <a:pt x="0" y="72069"/>
                  </a:cubicBezTo>
                  <a:lnTo>
                    <a:pt x="0" y="72069"/>
                  </a:lnTo>
                  <a:lnTo>
                    <a:pt x="6412" y="122520"/>
                  </a:lnTo>
                  <a:cubicBezTo>
                    <a:pt x="9518" y="113406"/>
                    <a:pt x="18350" y="108486"/>
                    <a:pt x="26294" y="103969"/>
                  </a:cubicBezTo>
                  <a:cubicBezTo>
                    <a:pt x="36498" y="98161"/>
                    <a:pt x="46540" y="91507"/>
                    <a:pt x="54484" y="82393"/>
                  </a:cubicBezTo>
                  <a:cubicBezTo>
                    <a:pt x="62470" y="73319"/>
                    <a:pt x="68237" y="61422"/>
                    <a:pt x="68559" y="48879"/>
                  </a:cubicBezTo>
                  <a:cubicBezTo>
                    <a:pt x="68721" y="42628"/>
                    <a:pt x="67591" y="36458"/>
                    <a:pt x="66825" y="30247"/>
                  </a:cubicBezTo>
                  <a:cubicBezTo>
                    <a:pt x="65656" y="20205"/>
                    <a:pt x="65575" y="10042"/>
                    <a:pt x="66664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17"/>
            <p:cNvSpPr/>
            <p:nvPr/>
          </p:nvSpPr>
          <p:spPr>
            <a:xfrm rot="-9401137">
              <a:off x="7272015" y="4313412"/>
              <a:ext cx="31688" cy="19545"/>
            </a:xfrm>
            <a:custGeom>
              <a:avLst/>
              <a:gdLst/>
              <a:ahLst/>
              <a:cxnLst/>
              <a:rect l="l" t="t" r="r" b="b"/>
              <a:pathLst>
                <a:path w="929" h="573" extrusionOk="0">
                  <a:moveTo>
                    <a:pt x="538" y="0"/>
                  </a:moveTo>
                  <a:cubicBezTo>
                    <a:pt x="478" y="0"/>
                    <a:pt x="418" y="15"/>
                    <a:pt x="364" y="48"/>
                  </a:cubicBezTo>
                  <a:cubicBezTo>
                    <a:pt x="243" y="48"/>
                    <a:pt x="202" y="129"/>
                    <a:pt x="122" y="209"/>
                  </a:cubicBezTo>
                  <a:cubicBezTo>
                    <a:pt x="41" y="290"/>
                    <a:pt x="1" y="451"/>
                    <a:pt x="41" y="572"/>
                  </a:cubicBezTo>
                  <a:lnTo>
                    <a:pt x="323" y="451"/>
                  </a:lnTo>
                  <a:lnTo>
                    <a:pt x="323" y="491"/>
                  </a:lnTo>
                  <a:cubicBezTo>
                    <a:pt x="342" y="485"/>
                    <a:pt x="358" y="483"/>
                    <a:pt x="373" y="483"/>
                  </a:cubicBezTo>
                  <a:cubicBezTo>
                    <a:pt x="433" y="483"/>
                    <a:pt x="475" y="520"/>
                    <a:pt x="541" y="520"/>
                  </a:cubicBezTo>
                  <a:cubicBezTo>
                    <a:pt x="570" y="520"/>
                    <a:pt x="604" y="513"/>
                    <a:pt x="646" y="491"/>
                  </a:cubicBezTo>
                  <a:cubicBezTo>
                    <a:pt x="646" y="451"/>
                    <a:pt x="646" y="411"/>
                    <a:pt x="646" y="411"/>
                  </a:cubicBezTo>
                  <a:lnTo>
                    <a:pt x="928" y="290"/>
                  </a:lnTo>
                  <a:cubicBezTo>
                    <a:pt x="869" y="113"/>
                    <a:pt x="702" y="0"/>
                    <a:pt x="5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17"/>
            <p:cNvSpPr/>
            <p:nvPr/>
          </p:nvSpPr>
          <p:spPr>
            <a:xfrm rot="-9401137">
              <a:off x="8234467" y="2847548"/>
              <a:ext cx="42672" cy="50961"/>
            </a:xfrm>
            <a:custGeom>
              <a:avLst/>
              <a:gdLst/>
              <a:ahLst/>
              <a:cxnLst/>
              <a:rect l="l" t="t" r="r" b="b"/>
              <a:pathLst>
                <a:path w="1251" h="1494" extrusionOk="0">
                  <a:moveTo>
                    <a:pt x="484" y="1"/>
                  </a:moveTo>
                  <a:lnTo>
                    <a:pt x="323" y="82"/>
                  </a:lnTo>
                  <a:lnTo>
                    <a:pt x="162" y="203"/>
                  </a:lnTo>
                  <a:lnTo>
                    <a:pt x="81" y="324"/>
                  </a:lnTo>
                  <a:cubicBezTo>
                    <a:pt x="0" y="525"/>
                    <a:pt x="0" y="767"/>
                    <a:pt x="81" y="929"/>
                  </a:cubicBezTo>
                  <a:cubicBezTo>
                    <a:pt x="162" y="1251"/>
                    <a:pt x="403" y="1453"/>
                    <a:pt x="726" y="1493"/>
                  </a:cubicBezTo>
                  <a:lnTo>
                    <a:pt x="1008" y="1372"/>
                  </a:lnTo>
                  <a:lnTo>
                    <a:pt x="1250" y="1009"/>
                  </a:lnTo>
                  <a:lnTo>
                    <a:pt x="1250" y="687"/>
                  </a:lnTo>
                  <a:lnTo>
                    <a:pt x="1210" y="566"/>
                  </a:lnTo>
                  <a:cubicBezTo>
                    <a:pt x="1008" y="41"/>
                    <a:pt x="645" y="1"/>
                    <a:pt x="4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17"/>
            <p:cNvSpPr/>
            <p:nvPr/>
          </p:nvSpPr>
          <p:spPr>
            <a:xfrm rot="-9401137">
              <a:off x="8870405" y="2834548"/>
              <a:ext cx="27561" cy="35304"/>
            </a:xfrm>
            <a:custGeom>
              <a:avLst/>
              <a:gdLst/>
              <a:ahLst/>
              <a:cxnLst/>
              <a:rect l="l" t="t" r="r" b="b"/>
              <a:pathLst>
                <a:path w="808" h="1035" extrusionOk="0">
                  <a:moveTo>
                    <a:pt x="376" y="1"/>
                  </a:moveTo>
                  <a:cubicBezTo>
                    <a:pt x="331" y="1"/>
                    <a:pt x="286" y="9"/>
                    <a:pt x="243" y="26"/>
                  </a:cubicBezTo>
                  <a:lnTo>
                    <a:pt x="41" y="268"/>
                  </a:lnTo>
                  <a:cubicBezTo>
                    <a:pt x="41" y="349"/>
                    <a:pt x="41" y="389"/>
                    <a:pt x="41" y="470"/>
                  </a:cubicBezTo>
                  <a:cubicBezTo>
                    <a:pt x="1" y="550"/>
                    <a:pt x="1" y="671"/>
                    <a:pt x="1" y="752"/>
                  </a:cubicBezTo>
                  <a:lnTo>
                    <a:pt x="283" y="1034"/>
                  </a:lnTo>
                  <a:cubicBezTo>
                    <a:pt x="485" y="954"/>
                    <a:pt x="606" y="833"/>
                    <a:pt x="727" y="671"/>
                  </a:cubicBezTo>
                  <a:cubicBezTo>
                    <a:pt x="767" y="550"/>
                    <a:pt x="808" y="389"/>
                    <a:pt x="767" y="268"/>
                  </a:cubicBezTo>
                  <a:cubicBezTo>
                    <a:pt x="704" y="110"/>
                    <a:pt x="541" y="1"/>
                    <a:pt x="3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17"/>
            <p:cNvSpPr/>
            <p:nvPr/>
          </p:nvSpPr>
          <p:spPr>
            <a:xfrm rot="-9401137">
              <a:off x="8570353" y="2656276"/>
              <a:ext cx="27561" cy="32507"/>
            </a:xfrm>
            <a:custGeom>
              <a:avLst/>
              <a:gdLst/>
              <a:ahLst/>
              <a:cxnLst/>
              <a:rect l="l" t="t" r="r" b="b"/>
              <a:pathLst>
                <a:path w="808" h="953" extrusionOk="0">
                  <a:moveTo>
                    <a:pt x="485" y="0"/>
                  </a:moveTo>
                  <a:cubicBezTo>
                    <a:pt x="324" y="0"/>
                    <a:pt x="203" y="121"/>
                    <a:pt x="122" y="242"/>
                  </a:cubicBezTo>
                  <a:cubicBezTo>
                    <a:pt x="41" y="363"/>
                    <a:pt x="1" y="525"/>
                    <a:pt x="41" y="646"/>
                  </a:cubicBezTo>
                  <a:cubicBezTo>
                    <a:pt x="105" y="837"/>
                    <a:pt x="270" y="953"/>
                    <a:pt x="456" y="953"/>
                  </a:cubicBezTo>
                  <a:cubicBezTo>
                    <a:pt x="505" y="953"/>
                    <a:pt x="555" y="945"/>
                    <a:pt x="606" y="928"/>
                  </a:cubicBezTo>
                  <a:lnTo>
                    <a:pt x="807" y="686"/>
                  </a:lnTo>
                  <a:lnTo>
                    <a:pt x="807" y="605"/>
                  </a:lnTo>
                  <a:cubicBezTo>
                    <a:pt x="807" y="484"/>
                    <a:pt x="807" y="363"/>
                    <a:pt x="807" y="242"/>
                  </a:cubicBezTo>
                  <a:cubicBezTo>
                    <a:pt x="767" y="202"/>
                    <a:pt x="767" y="162"/>
                    <a:pt x="727" y="121"/>
                  </a:cubicBezTo>
                  <a:lnTo>
                    <a:pt x="4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17"/>
            <p:cNvSpPr/>
            <p:nvPr/>
          </p:nvSpPr>
          <p:spPr>
            <a:xfrm rot="-9401137">
              <a:off x="6840050" y="4230111"/>
              <a:ext cx="26163" cy="34690"/>
            </a:xfrm>
            <a:custGeom>
              <a:avLst/>
              <a:gdLst/>
              <a:ahLst/>
              <a:cxnLst/>
              <a:rect l="l" t="t" r="r" b="b"/>
              <a:pathLst>
                <a:path w="767" h="1017" extrusionOk="0">
                  <a:moveTo>
                    <a:pt x="466" y="0"/>
                  </a:moveTo>
                  <a:cubicBezTo>
                    <a:pt x="446" y="0"/>
                    <a:pt x="425" y="3"/>
                    <a:pt x="403" y="8"/>
                  </a:cubicBezTo>
                  <a:lnTo>
                    <a:pt x="161" y="290"/>
                  </a:lnTo>
                  <a:cubicBezTo>
                    <a:pt x="161" y="331"/>
                    <a:pt x="121" y="371"/>
                    <a:pt x="121" y="371"/>
                  </a:cubicBezTo>
                  <a:cubicBezTo>
                    <a:pt x="40" y="532"/>
                    <a:pt x="0" y="694"/>
                    <a:pt x="0" y="855"/>
                  </a:cubicBezTo>
                  <a:lnTo>
                    <a:pt x="323" y="1016"/>
                  </a:lnTo>
                  <a:cubicBezTo>
                    <a:pt x="645" y="855"/>
                    <a:pt x="766" y="532"/>
                    <a:pt x="726" y="210"/>
                  </a:cubicBezTo>
                  <a:cubicBezTo>
                    <a:pt x="691" y="105"/>
                    <a:pt x="596" y="0"/>
                    <a:pt x="4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17"/>
            <p:cNvSpPr/>
            <p:nvPr/>
          </p:nvSpPr>
          <p:spPr>
            <a:xfrm rot="-9401137">
              <a:off x="7632337" y="4193410"/>
              <a:ext cx="82581" cy="71631"/>
            </a:xfrm>
            <a:custGeom>
              <a:avLst/>
              <a:gdLst/>
              <a:ahLst/>
              <a:cxnLst/>
              <a:rect l="l" t="t" r="r" b="b"/>
              <a:pathLst>
                <a:path w="2421" h="2100" extrusionOk="0">
                  <a:moveTo>
                    <a:pt x="963" y="0"/>
                  </a:moveTo>
                  <a:cubicBezTo>
                    <a:pt x="753" y="0"/>
                    <a:pt x="541" y="81"/>
                    <a:pt x="404" y="218"/>
                  </a:cubicBezTo>
                  <a:cubicBezTo>
                    <a:pt x="122" y="420"/>
                    <a:pt x="1" y="783"/>
                    <a:pt x="82" y="1105"/>
                  </a:cubicBezTo>
                  <a:lnTo>
                    <a:pt x="243" y="1468"/>
                  </a:lnTo>
                  <a:lnTo>
                    <a:pt x="445" y="1710"/>
                  </a:lnTo>
                  <a:lnTo>
                    <a:pt x="646" y="1831"/>
                  </a:lnTo>
                  <a:lnTo>
                    <a:pt x="727" y="1872"/>
                  </a:lnTo>
                  <a:cubicBezTo>
                    <a:pt x="934" y="2027"/>
                    <a:pt x="1174" y="2099"/>
                    <a:pt x="1415" y="2099"/>
                  </a:cubicBezTo>
                  <a:cubicBezTo>
                    <a:pt x="1550" y="2099"/>
                    <a:pt x="1685" y="2076"/>
                    <a:pt x="1816" y="2033"/>
                  </a:cubicBezTo>
                  <a:cubicBezTo>
                    <a:pt x="2098" y="1912"/>
                    <a:pt x="2300" y="1630"/>
                    <a:pt x="2421" y="1347"/>
                  </a:cubicBezTo>
                  <a:lnTo>
                    <a:pt x="2259" y="702"/>
                  </a:lnTo>
                  <a:lnTo>
                    <a:pt x="2058" y="460"/>
                  </a:lnTo>
                  <a:lnTo>
                    <a:pt x="2098" y="379"/>
                  </a:lnTo>
                  <a:cubicBezTo>
                    <a:pt x="1922" y="168"/>
                    <a:pt x="1654" y="49"/>
                    <a:pt x="1401" y="49"/>
                  </a:cubicBezTo>
                  <a:cubicBezTo>
                    <a:pt x="1364" y="49"/>
                    <a:pt x="1327" y="52"/>
                    <a:pt x="1291" y="57"/>
                  </a:cubicBezTo>
                  <a:lnTo>
                    <a:pt x="1251" y="57"/>
                  </a:lnTo>
                  <a:cubicBezTo>
                    <a:pt x="1161" y="18"/>
                    <a:pt x="1062" y="0"/>
                    <a:pt x="9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17"/>
            <p:cNvSpPr/>
            <p:nvPr/>
          </p:nvSpPr>
          <p:spPr>
            <a:xfrm rot="-9401137">
              <a:off x="7058305" y="3745809"/>
              <a:ext cx="44036" cy="49733"/>
            </a:xfrm>
            <a:custGeom>
              <a:avLst/>
              <a:gdLst/>
              <a:ahLst/>
              <a:cxnLst/>
              <a:rect l="l" t="t" r="r" b="b"/>
              <a:pathLst>
                <a:path w="1291" h="1458" extrusionOk="0">
                  <a:moveTo>
                    <a:pt x="565" y="1"/>
                  </a:moveTo>
                  <a:lnTo>
                    <a:pt x="363" y="81"/>
                  </a:lnTo>
                  <a:lnTo>
                    <a:pt x="283" y="162"/>
                  </a:lnTo>
                  <a:lnTo>
                    <a:pt x="121" y="283"/>
                  </a:lnTo>
                  <a:lnTo>
                    <a:pt x="41" y="404"/>
                  </a:lnTo>
                  <a:cubicBezTo>
                    <a:pt x="0" y="606"/>
                    <a:pt x="0" y="807"/>
                    <a:pt x="41" y="968"/>
                  </a:cubicBezTo>
                  <a:cubicBezTo>
                    <a:pt x="151" y="1264"/>
                    <a:pt x="431" y="1458"/>
                    <a:pt x="725" y="1458"/>
                  </a:cubicBezTo>
                  <a:cubicBezTo>
                    <a:pt x="752" y="1458"/>
                    <a:pt x="779" y="1456"/>
                    <a:pt x="807" y="1452"/>
                  </a:cubicBezTo>
                  <a:lnTo>
                    <a:pt x="1008" y="1291"/>
                  </a:lnTo>
                  <a:lnTo>
                    <a:pt x="1250" y="888"/>
                  </a:lnTo>
                  <a:cubicBezTo>
                    <a:pt x="1291" y="727"/>
                    <a:pt x="1291" y="525"/>
                    <a:pt x="1250" y="364"/>
                  </a:cubicBezTo>
                  <a:lnTo>
                    <a:pt x="1210" y="243"/>
                  </a:lnTo>
                  <a:lnTo>
                    <a:pt x="1049" y="122"/>
                  </a:lnTo>
                  <a:lnTo>
                    <a:pt x="7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17"/>
            <p:cNvSpPr/>
            <p:nvPr/>
          </p:nvSpPr>
          <p:spPr>
            <a:xfrm rot="-9401137">
              <a:off x="7076342" y="3996918"/>
              <a:ext cx="46833" cy="48232"/>
            </a:xfrm>
            <a:custGeom>
              <a:avLst/>
              <a:gdLst/>
              <a:ahLst/>
              <a:cxnLst/>
              <a:rect l="l" t="t" r="r" b="b"/>
              <a:pathLst>
                <a:path w="1373" h="1414" extrusionOk="0">
                  <a:moveTo>
                    <a:pt x="606" y="1"/>
                  </a:moveTo>
                  <a:lnTo>
                    <a:pt x="404" y="41"/>
                  </a:lnTo>
                  <a:lnTo>
                    <a:pt x="243" y="202"/>
                  </a:lnTo>
                  <a:lnTo>
                    <a:pt x="82" y="565"/>
                  </a:lnTo>
                  <a:cubicBezTo>
                    <a:pt x="41" y="646"/>
                    <a:pt x="1" y="767"/>
                    <a:pt x="41" y="888"/>
                  </a:cubicBezTo>
                  <a:lnTo>
                    <a:pt x="162" y="1130"/>
                  </a:lnTo>
                  <a:lnTo>
                    <a:pt x="525" y="1372"/>
                  </a:lnTo>
                  <a:cubicBezTo>
                    <a:pt x="597" y="1400"/>
                    <a:pt x="673" y="1414"/>
                    <a:pt x="749" y="1414"/>
                  </a:cubicBezTo>
                  <a:cubicBezTo>
                    <a:pt x="888" y="1414"/>
                    <a:pt x="1026" y="1369"/>
                    <a:pt x="1130" y="1291"/>
                  </a:cubicBezTo>
                  <a:lnTo>
                    <a:pt x="1251" y="1130"/>
                  </a:lnTo>
                  <a:lnTo>
                    <a:pt x="1372" y="848"/>
                  </a:lnTo>
                  <a:lnTo>
                    <a:pt x="1372" y="606"/>
                  </a:lnTo>
                  <a:lnTo>
                    <a:pt x="1251" y="323"/>
                  </a:lnTo>
                  <a:lnTo>
                    <a:pt x="1090" y="122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17"/>
            <p:cNvSpPr/>
            <p:nvPr/>
          </p:nvSpPr>
          <p:spPr>
            <a:xfrm rot="-9401137">
              <a:off x="7045832" y="4648976"/>
              <a:ext cx="28925" cy="36089"/>
            </a:xfrm>
            <a:custGeom>
              <a:avLst/>
              <a:gdLst/>
              <a:ahLst/>
              <a:cxnLst/>
              <a:rect l="l" t="t" r="r" b="b"/>
              <a:pathLst>
                <a:path w="848" h="1058" extrusionOk="0">
                  <a:moveTo>
                    <a:pt x="312" y="373"/>
                  </a:moveTo>
                  <a:cubicBezTo>
                    <a:pt x="295" y="377"/>
                    <a:pt x="288" y="391"/>
                    <a:pt x="285" y="410"/>
                  </a:cubicBezTo>
                  <a:lnTo>
                    <a:pt x="285" y="410"/>
                  </a:lnTo>
                  <a:lnTo>
                    <a:pt x="306" y="389"/>
                  </a:lnTo>
                  <a:lnTo>
                    <a:pt x="306" y="389"/>
                  </a:lnTo>
                  <a:lnTo>
                    <a:pt x="312" y="373"/>
                  </a:lnTo>
                  <a:close/>
                  <a:moveTo>
                    <a:pt x="508" y="1"/>
                  </a:moveTo>
                  <a:cubicBezTo>
                    <a:pt x="487" y="1"/>
                    <a:pt x="465" y="3"/>
                    <a:pt x="444" y="8"/>
                  </a:cubicBezTo>
                  <a:lnTo>
                    <a:pt x="312" y="373"/>
                  </a:lnTo>
                  <a:lnTo>
                    <a:pt x="312" y="373"/>
                  </a:lnTo>
                  <a:cubicBezTo>
                    <a:pt x="315" y="372"/>
                    <a:pt x="319" y="371"/>
                    <a:pt x="323" y="371"/>
                  </a:cubicBezTo>
                  <a:lnTo>
                    <a:pt x="306" y="389"/>
                  </a:lnTo>
                  <a:lnTo>
                    <a:pt x="306" y="389"/>
                  </a:lnTo>
                  <a:lnTo>
                    <a:pt x="283" y="452"/>
                  </a:lnTo>
                  <a:cubicBezTo>
                    <a:pt x="283" y="437"/>
                    <a:pt x="283" y="423"/>
                    <a:pt x="285" y="410"/>
                  </a:cubicBezTo>
                  <a:lnTo>
                    <a:pt x="285" y="410"/>
                  </a:lnTo>
                  <a:lnTo>
                    <a:pt x="283" y="412"/>
                  </a:lnTo>
                  <a:cubicBezTo>
                    <a:pt x="122" y="492"/>
                    <a:pt x="1" y="654"/>
                    <a:pt x="1" y="855"/>
                  </a:cubicBezTo>
                  <a:lnTo>
                    <a:pt x="323" y="1057"/>
                  </a:lnTo>
                  <a:lnTo>
                    <a:pt x="525" y="1057"/>
                  </a:lnTo>
                  <a:lnTo>
                    <a:pt x="807" y="775"/>
                  </a:lnTo>
                  <a:cubicBezTo>
                    <a:pt x="807" y="734"/>
                    <a:pt x="807" y="694"/>
                    <a:pt x="807" y="654"/>
                  </a:cubicBezTo>
                  <a:cubicBezTo>
                    <a:pt x="848" y="533"/>
                    <a:pt x="848" y="371"/>
                    <a:pt x="807" y="250"/>
                  </a:cubicBezTo>
                  <a:cubicBezTo>
                    <a:pt x="772" y="110"/>
                    <a:pt x="646" y="1"/>
                    <a:pt x="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17"/>
            <p:cNvSpPr/>
            <p:nvPr/>
          </p:nvSpPr>
          <p:spPr>
            <a:xfrm rot="-9401137">
              <a:off x="7446673" y="4717027"/>
              <a:ext cx="30290" cy="28175"/>
            </a:xfrm>
            <a:custGeom>
              <a:avLst/>
              <a:gdLst/>
              <a:ahLst/>
              <a:cxnLst/>
              <a:rect l="l" t="t" r="r" b="b"/>
              <a:pathLst>
                <a:path w="888" h="826" extrusionOk="0">
                  <a:moveTo>
                    <a:pt x="388" y="0"/>
                  </a:moveTo>
                  <a:cubicBezTo>
                    <a:pt x="285" y="0"/>
                    <a:pt x="183" y="28"/>
                    <a:pt x="81" y="105"/>
                  </a:cubicBezTo>
                  <a:lnTo>
                    <a:pt x="0" y="347"/>
                  </a:lnTo>
                  <a:cubicBezTo>
                    <a:pt x="0" y="638"/>
                    <a:pt x="182" y="826"/>
                    <a:pt x="400" y="826"/>
                  </a:cubicBezTo>
                  <a:cubicBezTo>
                    <a:pt x="453" y="826"/>
                    <a:pt x="509" y="815"/>
                    <a:pt x="565" y="791"/>
                  </a:cubicBezTo>
                  <a:cubicBezTo>
                    <a:pt x="766" y="710"/>
                    <a:pt x="887" y="428"/>
                    <a:pt x="847" y="186"/>
                  </a:cubicBezTo>
                  <a:lnTo>
                    <a:pt x="605" y="24"/>
                  </a:lnTo>
                  <a:lnTo>
                    <a:pt x="565" y="24"/>
                  </a:lnTo>
                  <a:cubicBezTo>
                    <a:pt x="506" y="10"/>
                    <a:pt x="447" y="0"/>
                    <a:pt x="38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17"/>
            <p:cNvSpPr/>
            <p:nvPr/>
          </p:nvSpPr>
          <p:spPr>
            <a:xfrm rot="-9401137">
              <a:off x="7492825" y="4466435"/>
              <a:ext cx="49528" cy="55054"/>
            </a:xfrm>
            <a:custGeom>
              <a:avLst/>
              <a:gdLst/>
              <a:ahLst/>
              <a:cxnLst/>
              <a:rect l="l" t="t" r="r" b="b"/>
              <a:pathLst>
                <a:path w="1452" h="1614" extrusionOk="0">
                  <a:moveTo>
                    <a:pt x="645" y="0"/>
                  </a:moveTo>
                  <a:cubicBezTo>
                    <a:pt x="242" y="202"/>
                    <a:pt x="0" y="605"/>
                    <a:pt x="0" y="1049"/>
                  </a:cubicBezTo>
                  <a:lnTo>
                    <a:pt x="121" y="1291"/>
                  </a:lnTo>
                  <a:lnTo>
                    <a:pt x="403" y="1533"/>
                  </a:lnTo>
                  <a:lnTo>
                    <a:pt x="645" y="1614"/>
                  </a:lnTo>
                  <a:cubicBezTo>
                    <a:pt x="968" y="1533"/>
                    <a:pt x="1250" y="1331"/>
                    <a:pt x="1371" y="1049"/>
                  </a:cubicBezTo>
                  <a:cubicBezTo>
                    <a:pt x="1452" y="847"/>
                    <a:pt x="1452" y="605"/>
                    <a:pt x="1371" y="404"/>
                  </a:cubicBezTo>
                  <a:cubicBezTo>
                    <a:pt x="1371" y="363"/>
                    <a:pt x="1331" y="323"/>
                    <a:pt x="1331" y="242"/>
                  </a:cubicBezTo>
                  <a:lnTo>
                    <a:pt x="1170" y="121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17"/>
            <p:cNvSpPr/>
            <p:nvPr/>
          </p:nvSpPr>
          <p:spPr>
            <a:xfrm rot="-9401137">
              <a:off x="7448246" y="3207414"/>
              <a:ext cx="78453" cy="95474"/>
            </a:xfrm>
            <a:custGeom>
              <a:avLst/>
              <a:gdLst/>
              <a:ahLst/>
              <a:cxnLst/>
              <a:rect l="l" t="t" r="r" b="b"/>
              <a:pathLst>
                <a:path w="2300" h="2799" extrusionOk="0">
                  <a:moveTo>
                    <a:pt x="1334" y="0"/>
                  </a:moveTo>
                  <a:cubicBezTo>
                    <a:pt x="1280" y="0"/>
                    <a:pt x="1225" y="5"/>
                    <a:pt x="1170" y="14"/>
                  </a:cubicBezTo>
                  <a:lnTo>
                    <a:pt x="807" y="296"/>
                  </a:lnTo>
                  <a:lnTo>
                    <a:pt x="726" y="417"/>
                  </a:lnTo>
                  <a:cubicBezTo>
                    <a:pt x="565" y="579"/>
                    <a:pt x="484" y="780"/>
                    <a:pt x="444" y="982"/>
                  </a:cubicBezTo>
                  <a:lnTo>
                    <a:pt x="283" y="1143"/>
                  </a:lnTo>
                  <a:lnTo>
                    <a:pt x="121" y="1466"/>
                  </a:lnTo>
                  <a:lnTo>
                    <a:pt x="81" y="1547"/>
                  </a:lnTo>
                  <a:cubicBezTo>
                    <a:pt x="41" y="1708"/>
                    <a:pt x="0" y="1869"/>
                    <a:pt x="41" y="2071"/>
                  </a:cubicBezTo>
                  <a:lnTo>
                    <a:pt x="283" y="2474"/>
                  </a:lnTo>
                  <a:lnTo>
                    <a:pt x="605" y="2676"/>
                  </a:lnTo>
                  <a:lnTo>
                    <a:pt x="726" y="2756"/>
                  </a:lnTo>
                  <a:cubicBezTo>
                    <a:pt x="826" y="2785"/>
                    <a:pt x="926" y="2798"/>
                    <a:pt x="1025" y="2798"/>
                  </a:cubicBezTo>
                  <a:cubicBezTo>
                    <a:pt x="1204" y="2798"/>
                    <a:pt x="1377" y="2754"/>
                    <a:pt x="1533" y="2676"/>
                  </a:cubicBezTo>
                  <a:lnTo>
                    <a:pt x="1775" y="2353"/>
                  </a:lnTo>
                  <a:lnTo>
                    <a:pt x="1896" y="2030"/>
                  </a:lnTo>
                  <a:lnTo>
                    <a:pt x="1896" y="1869"/>
                  </a:lnTo>
                  <a:lnTo>
                    <a:pt x="2138" y="1587"/>
                  </a:lnTo>
                  <a:lnTo>
                    <a:pt x="2299" y="1224"/>
                  </a:lnTo>
                  <a:lnTo>
                    <a:pt x="2259" y="740"/>
                  </a:lnTo>
                  <a:cubicBezTo>
                    <a:pt x="2152" y="275"/>
                    <a:pt x="1759" y="0"/>
                    <a:pt x="13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17"/>
            <p:cNvSpPr/>
            <p:nvPr/>
          </p:nvSpPr>
          <p:spPr>
            <a:xfrm rot="-9401137">
              <a:off x="7840661" y="3000076"/>
              <a:ext cx="44070" cy="51404"/>
            </a:xfrm>
            <a:custGeom>
              <a:avLst/>
              <a:gdLst/>
              <a:ahLst/>
              <a:cxnLst/>
              <a:rect l="l" t="t" r="r" b="b"/>
              <a:pathLst>
                <a:path w="1292" h="1507" extrusionOk="0">
                  <a:moveTo>
                    <a:pt x="687" y="0"/>
                  </a:moveTo>
                  <a:cubicBezTo>
                    <a:pt x="487" y="0"/>
                    <a:pt x="297" y="84"/>
                    <a:pt x="162" y="252"/>
                  </a:cubicBezTo>
                  <a:cubicBezTo>
                    <a:pt x="41" y="494"/>
                    <a:pt x="1" y="776"/>
                    <a:pt x="82" y="1018"/>
                  </a:cubicBezTo>
                  <a:cubicBezTo>
                    <a:pt x="162" y="1220"/>
                    <a:pt x="283" y="1381"/>
                    <a:pt x="485" y="1462"/>
                  </a:cubicBezTo>
                  <a:cubicBezTo>
                    <a:pt x="546" y="1493"/>
                    <a:pt x="614" y="1506"/>
                    <a:pt x="683" y="1506"/>
                  </a:cubicBezTo>
                  <a:cubicBezTo>
                    <a:pt x="794" y="1506"/>
                    <a:pt x="909" y="1472"/>
                    <a:pt x="1009" y="1422"/>
                  </a:cubicBezTo>
                  <a:lnTo>
                    <a:pt x="1130" y="1260"/>
                  </a:lnTo>
                  <a:lnTo>
                    <a:pt x="1170" y="1099"/>
                  </a:lnTo>
                  <a:lnTo>
                    <a:pt x="1130" y="1059"/>
                  </a:lnTo>
                  <a:lnTo>
                    <a:pt x="1251" y="857"/>
                  </a:lnTo>
                  <a:lnTo>
                    <a:pt x="1291" y="575"/>
                  </a:lnTo>
                  <a:lnTo>
                    <a:pt x="1211" y="373"/>
                  </a:lnTo>
                  <a:lnTo>
                    <a:pt x="1130" y="252"/>
                  </a:lnTo>
                  <a:lnTo>
                    <a:pt x="928" y="91"/>
                  </a:lnTo>
                  <a:lnTo>
                    <a:pt x="807" y="10"/>
                  </a:lnTo>
                  <a:cubicBezTo>
                    <a:pt x="767" y="3"/>
                    <a:pt x="727" y="0"/>
                    <a:pt x="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17"/>
            <p:cNvSpPr/>
            <p:nvPr/>
          </p:nvSpPr>
          <p:spPr>
            <a:xfrm rot="-9401137">
              <a:off x="8104101" y="3269386"/>
              <a:ext cx="78419" cy="83945"/>
            </a:xfrm>
            <a:custGeom>
              <a:avLst/>
              <a:gdLst/>
              <a:ahLst/>
              <a:cxnLst/>
              <a:rect l="l" t="t" r="r" b="b"/>
              <a:pathLst>
                <a:path w="2299" h="2461" extrusionOk="0">
                  <a:moveTo>
                    <a:pt x="1089" y="0"/>
                  </a:moveTo>
                  <a:cubicBezTo>
                    <a:pt x="363" y="242"/>
                    <a:pt x="0" y="1008"/>
                    <a:pt x="202" y="1734"/>
                  </a:cubicBezTo>
                  <a:cubicBezTo>
                    <a:pt x="282" y="1936"/>
                    <a:pt x="403" y="2097"/>
                    <a:pt x="524" y="2258"/>
                  </a:cubicBezTo>
                  <a:lnTo>
                    <a:pt x="807" y="2379"/>
                  </a:lnTo>
                  <a:lnTo>
                    <a:pt x="1049" y="2460"/>
                  </a:lnTo>
                  <a:lnTo>
                    <a:pt x="1331" y="2460"/>
                  </a:lnTo>
                  <a:lnTo>
                    <a:pt x="1855" y="2258"/>
                  </a:lnTo>
                  <a:lnTo>
                    <a:pt x="2178" y="1936"/>
                  </a:lnTo>
                  <a:lnTo>
                    <a:pt x="2299" y="1613"/>
                  </a:lnTo>
                  <a:lnTo>
                    <a:pt x="2299" y="1129"/>
                  </a:lnTo>
                  <a:lnTo>
                    <a:pt x="2138" y="484"/>
                  </a:lnTo>
                  <a:lnTo>
                    <a:pt x="1815" y="121"/>
                  </a:lnTo>
                  <a:lnTo>
                    <a:pt x="153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17"/>
            <p:cNvSpPr/>
            <p:nvPr/>
          </p:nvSpPr>
          <p:spPr>
            <a:xfrm rot="-9401137">
              <a:off x="7604115" y="3246942"/>
              <a:ext cx="78453" cy="78556"/>
            </a:xfrm>
            <a:custGeom>
              <a:avLst/>
              <a:gdLst/>
              <a:ahLst/>
              <a:cxnLst/>
              <a:rect l="l" t="t" r="r" b="b"/>
              <a:pathLst>
                <a:path w="2300" h="2303" extrusionOk="0">
                  <a:moveTo>
                    <a:pt x="1056" y="1"/>
                  </a:moveTo>
                  <a:cubicBezTo>
                    <a:pt x="790" y="1"/>
                    <a:pt x="531" y="90"/>
                    <a:pt x="323" y="246"/>
                  </a:cubicBezTo>
                  <a:lnTo>
                    <a:pt x="121" y="569"/>
                  </a:lnTo>
                  <a:lnTo>
                    <a:pt x="0" y="851"/>
                  </a:lnTo>
                  <a:lnTo>
                    <a:pt x="0" y="1375"/>
                  </a:lnTo>
                  <a:cubicBezTo>
                    <a:pt x="202" y="1899"/>
                    <a:pt x="686" y="2262"/>
                    <a:pt x="1251" y="2303"/>
                  </a:cubicBezTo>
                  <a:lnTo>
                    <a:pt x="1372" y="2303"/>
                  </a:lnTo>
                  <a:lnTo>
                    <a:pt x="1734" y="2182"/>
                  </a:lnTo>
                  <a:lnTo>
                    <a:pt x="1976" y="2020"/>
                  </a:lnTo>
                  <a:lnTo>
                    <a:pt x="2178" y="1698"/>
                  </a:lnTo>
                  <a:cubicBezTo>
                    <a:pt x="2299" y="1415"/>
                    <a:pt x="2299" y="1133"/>
                    <a:pt x="2178" y="810"/>
                  </a:cubicBezTo>
                  <a:cubicBezTo>
                    <a:pt x="2057" y="488"/>
                    <a:pt x="1815" y="206"/>
                    <a:pt x="1492" y="85"/>
                  </a:cubicBezTo>
                  <a:cubicBezTo>
                    <a:pt x="1350" y="27"/>
                    <a:pt x="1202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17"/>
            <p:cNvSpPr/>
            <p:nvPr/>
          </p:nvSpPr>
          <p:spPr>
            <a:xfrm rot="-9401137">
              <a:off x="8827740" y="3642030"/>
              <a:ext cx="11018" cy="26197"/>
            </a:xfrm>
            <a:custGeom>
              <a:avLst/>
              <a:gdLst/>
              <a:ahLst/>
              <a:cxnLst/>
              <a:rect l="l" t="t" r="r" b="b"/>
              <a:pathLst>
                <a:path w="323" h="768" extrusionOk="0">
                  <a:moveTo>
                    <a:pt x="0" y="1"/>
                  </a:moveTo>
                  <a:lnTo>
                    <a:pt x="81" y="767"/>
                  </a:lnTo>
                  <a:lnTo>
                    <a:pt x="282" y="444"/>
                  </a:lnTo>
                  <a:cubicBezTo>
                    <a:pt x="323" y="364"/>
                    <a:pt x="323" y="283"/>
                    <a:pt x="323" y="20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17"/>
            <p:cNvSpPr/>
            <p:nvPr/>
          </p:nvSpPr>
          <p:spPr>
            <a:xfrm rot="-9401137">
              <a:off x="7694338" y="3638914"/>
              <a:ext cx="64673" cy="68834"/>
            </a:xfrm>
            <a:custGeom>
              <a:avLst/>
              <a:gdLst/>
              <a:ahLst/>
              <a:cxnLst/>
              <a:rect l="l" t="t" r="r" b="b"/>
              <a:pathLst>
                <a:path w="1896" h="2018" extrusionOk="0">
                  <a:moveTo>
                    <a:pt x="766" y="1"/>
                  </a:moveTo>
                  <a:lnTo>
                    <a:pt x="565" y="82"/>
                  </a:lnTo>
                  <a:lnTo>
                    <a:pt x="282" y="364"/>
                  </a:lnTo>
                  <a:lnTo>
                    <a:pt x="81" y="767"/>
                  </a:lnTo>
                  <a:cubicBezTo>
                    <a:pt x="40" y="928"/>
                    <a:pt x="0" y="1090"/>
                    <a:pt x="40" y="1251"/>
                  </a:cubicBezTo>
                  <a:lnTo>
                    <a:pt x="282" y="1695"/>
                  </a:lnTo>
                  <a:lnTo>
                    <a:pt x="605" y="1896"/>
                  </a:lnTo>
                  <a:lnTo>
                    <a:pt x="766" y="1977"/>
                  </a:lnTo>
                  <a:cubicBezTo>
                    <a:pt x="847" y="2004"/>
                    <a:pt x="937" y="2017"/>
                    <a:pt x="1029" y="2017"/>
                  </a:cubicBezTo>
                  <a:cubicBezTo>
                    <a:pt x="1214" y="2017"/>
                    <a:pt x="1412" y="1964"/>
                    <a:pt x="1573" y="1856"/>
                  </a:cubicBezTo>
                  <a:lnTo>
                    <a:pt x="1815" y="1533"/>
                  </a:lnTo>
                  <a:lnTo>
                    <a:pt x="1895" y="1251"/>
                  </a:lnTo>
                  <a:lnTo>
                    <a:pt x="1895" y="807"/>
                  </a:lnTo>
                  <a:lnTo>
                    <a:pt x="1815" y="485"/>
                  </a:lnTo>
                  <a:lnTo>
                    <a:pt x="1492" y="162"/>
                  </a:lnTo>
                  <a:lnTo>
                    <a:pt x="12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17"/>
            <p:cNvSpPr/>
            <p:nvPr/>
          </p:nvSpPr>
          <p:spPr>
            <a:xfrm rot="-9401137">
              <a:off x="7449843" y="3665319"/>
              <a:ext cx="70199" cy="74326"/>
            </a:xfrm>
            <a:custGeom>
              <a:avLst/>
              <a:gdLst/>
              <a:ahLst/>
              <a:cxnLst/>
              <a:rect l="l" t="t" r="r" b="b"/>
              <a:pathLst>
                <a:path w="2058" h="2179" extrusionOk="0">
                  <a:moveTo>
                    <a:pt x="928" y="1"/>
                  </a:moveTo>
                  <a:lnTo>
                    <a:pt x="565" y="82"/>
                  </a:lnTo>
                  <a:lnTo>
                    <a:pt x="364" y="203"/>
                  </a:lnTo>
                  <a:lnTo>
                    <a:pt x="162" y="445"/>
                  </a:lnTo>
                  <a:cubicBezTo>
                    <a:pt x="41" y="727"/>
                    <a:pt x="1" y="1049"/>
                    <a:pt x="122" y="1332"/>
                  </a:cubicBezTo>
                  <a:cubicBezTo>
                    <a:pt x="243" y="1695"/>
                    <a:pt x="525" y="2017"/>
                    <a:pt x="848" y="2179"/>
                  </a:cubicBezTo>
                  <a:lnTo>
                    <a:pt x="1251" y="2179"/>
                  </a:lnTo>
                  <a:lnTo>
                    <a:pt x="1574" y="2017"/>
                  </a:lnTo>
                  <a:lnTo>
                    <a:pt x="1856" y="1735"/>
                  </a:lnTo>
                  <a:cubicBezTo>
                    <a:pt x="2017" y="1412"/>
                    <a:pt x="2057" y="1049"/>
                    <a:pt x="1936" y="727"/>
                  </a:cubicBezTo>
                  <a:cubicBezTo>
                    <a:pt x="1775" y="283"/>
                    <a:pt x="1372" y="1"/>
                    <a:pt x="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17"/>
            <p:cNvSpPr/>
            <p:nvPr/>
          </p:nvSpPr>
          <p:spPr>
            <a:xfrm rot="-9401137">
              <a:off x="7464494" y="3919201"/>
              <a:ext cx="78453" cy="77225"/>
            </a:xfrm>
            <a:custGeom>
              <a:avLst/>
              <a:gdLst/>
              <a:ahLst/>
              <a:cxnLst/>
              <a:rect l="l" t="t" r="r" b="b"/>
              <a:pathLst>
                <a:path w="2300" h="2264" extrusionOk="0">
                  <a:moveTo>
                    <a:pt x="1073" y="1"/>
                  </a:moveTo>
                  <a:cubicBezTo>
                    <a:pt x="663" y="1"/>
                    <a:pt x="268" y="236"/>
                    <a:pt x="81" y="610"/>
                  </a:cubicBezTo>
                  <a:lnTo>
                    <a:pt x="0" y="933"/>
                  </a:lnTo>
                  <a:lnTo>
                    <a:pt x="0" y="1215"/>
                  </a:lnTo>
                  <a:lnTo>
                    <a:pt x="121" y="1538"/>
                  </a:lnTo>
                  <a:cubicBezTo>
                    <a:pt x="323" y="1860"/>
                    <a:pt x="686" y="2143"/>
                    <a:pt x="1130" y="2264"/>
                  </a:cubicBezTo>
                  <a:lnTo>
                    <a:pt x="1452" y="2264"/>
                  </a:lnTo>
                  <a:lnTo>
                    <a:pt x="1694" y="2183"/>
                  </a:lnTo>
                  <a:lnTo>
                    <a:pt x="1977" y="1981"/>
                  </a:lnTo>
                  <a:cubicBezTo>
                    <a:pt x="2219" y="1659"/>
                    <a:pt x="2299" y="1215"/>
                    <a:pt x="2178" y="812"/>
                  </a:cubicBezTo>
                  <a:cubicBezTo>
                    <a:pt x="2017" y="368"/>
                    <a:pt x="1614" y="46"/>
                    <a:pt x="1170" y="5"/>
                  </a:cubicBezTo>
                  <a:cubicBezTo>
                    <a:pt x="1138" y="2"/>
                    <a:pt x="1106" y="1"/>
                    <a:pt x="10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17"/>
            <p:cNvSpPr/>
            <p:nvPr/>
          </p:nvSpPr>
          <p:spPr>
            <a:xfrm rot="-9401137">
              <a:off x="8463973" y="3468754"/>
              <a:ext cx="53689" cy="53655"/>
            </a:xfrm>
            <a:custGeom>
              <a:avLst/>
              <a:gdLst/>
              <a:ahLst/>
              <a:cxnLst/>
              <a:rect l="l" t="t" r="r" b="b"/>
              <a:pathLst>
                <a:path w="1574" h="1573" extrusionOk="0">
                  <a:moveTo>
                    <a:pt x="726" y="0"/>
                  </a:moveTo>
                  <a:cubicBezTo>
                    <a:pt x="565" y="40"/>
                    <a:pt x="404" y="161"/>
                    <a:pt x="283" y="323"/>
                  </a:cubicBezTo>
                  <a:lnTo>
                    <a:pt x="202" y="363"/>
                  </a:lnTo>
                  <a:lnTo>
                    <a:pt x="41" y="686"/>
                  </a:lnTo>
                  <a:lnTo>
                    <a:pt x="0" y="887"/>
                  </a:lnTo>
                  <a:cubicBezTo>
                    <a:pt x="0" y="928"/>
                    <a:pt x="0" y="1008"/>
                    <a:pt x="41" y="1049"/>
                  </a:cubicBezTo>
                  <a:cubicBezTo>
                    <a:pt x="81" y="1250"/>
                    <a:pt x="242" y="1412"/>
                    <a:pt x="444" y="1533"/>
                  </a:cubicBezTo>
                  <a:cubicBezTo>
                    <a:pt x="538" y="1559"/>
                    <a:pt x="637" y="1573"/>
                    <a:pt x="735" y="1573"/>
                  </a:cubicBezTo>
                  <a:cubicBezTo>
                    <a:pt x="932" y="1573"/>
                    <a:pt x="1130" y="1519"/>
                    <a:pt x="1291" y="1412"/>
                  </a:cubicBezTo>
                  <a:lnTo>
                    <a:pt x="1452" y="1250"/>
                  </a:lnTo>
                  <a:lnTo>
                    <a:pt x="1573" y="928"/>
                  </a:lnTo>
                  <a:lnTo>
                    <a:pt x="1573" y="726"/>
                  </a:lnTo>
                  <a:lnTo>
                    <a:pt x="1573" y="645"/>
                  </a:lnTo>
                  <a:cubicBezTo>
                    <a:pt x="1493" y="403"/>
                    <a:pt x="1331" y="161"/>
                    <a:pt x="1130" y="40"/>
                  </a:cubicBezTo>
                  <a:lnTo>
                    <a:pt x="10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17"/>
            <p:cNvSpPr/>
            <p:nvPr/>
          </p:nvSpPr>
          <p:spPr>
            <a:xfrm rot="-9401137">
              <a:off x="7873717" y="3694214"/>
              <a:ext cx="63309" cy="70949"/>
            </a:xfrm>
            <a:custGeom>
              <a:avLst/>
              <a:gdLst/>
              <a:ahLst/>
              <a:cxnLst/>
              <a:rect l="l" t="t" r="r" b="b"/>
              <a:pathLst>
                <a:path w="1856" h="2080" extrusionOk="0">
                  <a:moveTo>
                    <a:pt x="727" y="0"/>
                  </a:moveTo>
                  <a:lnTo>
                    <a:pt x="444" y="121"/>
                  </a:lnTo>
                  <a:lnTo>
                    <a:pt x="122" y="484"/>
                  </a:lnTo>
                  <a:lnTo>
                    <a:pt x="1" y="847"/>
                  </a:lnTo>
                  <a:lnTo>
                    <a:pt x="41" y="1331"/>
                  </a:lnTo>
                  <a:cubicBezTo>
                    <a:pt x="253" y="1966"/>
                    <a:pt x="646" y="2080"/>
                    <a:pt x="897" y="2080"/>
                  </a:cubicBezTo>
                  <a:cubicBezTo>
                    <a:pt x="981" y="2080"/>
                    <a:pt x="1049" y="2067"/>
                    <a:pt x="1090" y="2057"/>
                  </a:cubicBezTo>
                  <a:lnTo>
                    <a:pt x="1452" y="1775"/>
                  </a:lnTo>
                  <a:lnTo>
                    <a:pt x="1694" y="1412"/>
                  </a:lnTo>
                  <a:cubicBezTo>
                    <a:pt x="1815" y="1210"/>
                    <a:pt x="1856" y="968"/>
                    <a:pt x="1815" y="726"/>
                  </a:cubicBezTo>
                  <a:lnTo>
                    <a:pt x="1573" y="282"/>
                  </a:lnTo>
                  <a:lnTo>
                    <a:pt x="1251" y="8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17"/>
            <p:cNvSpPr/>
            <p:nvPr/>
          </p:nvSpPr>
          <p:spPr>
            <a:xfrm rot="-9401137">
              <a:off x="7336073" y="2910306"/>
              <a:ext cx="45401" cy="49562"/>
            </a:xfrm>
            <a:custGeom>
              <a:avLst/>
              <a:gdLst/>
              <a:ahLst/>
              <a:cxnLst/>
              <a:rect l="l" t="t" r="r" b="b"/>
              <a:pathLst>
                <a:path w="1331" h="1453" extrusionOk="0">
                  <a:moveTo>
                    <a:pt x="524" y="1"/>
                  </a:moveTo>
                  <a:lnTo>
                    <a:pt x="323" y="122"/>
                  </a:lnTo>
                  <a:lnTo>
                    <a:pt x="81" y="565"/>
                  </a:lnTo>
                  <a:cubicBezTo>
                    <a:pt x="40" y="686"/>
                    <a:pt x="0" y="807"/>
                    <a:pt x="40" y="928"/>
                  </a:cubicBezTo>
                  <a:lnTo>
                    <a:pt x="161" y="1130"/>
                  </a:lnTo>
                  <a:lnTo>
                    <a:pt x="484" y="1372"/>
                  </a:lnTo>
                  <a:cubicBezTo>
                    <a:pt x="605" y="1452"/>
                    <a:pt x="726" y="1452"/>
                    <a:pt x="847" y="1452"/>
                  </a:cubicBezTo>
                  <a:lnTo>
                    <a:pt x="1049" y="1291"/>
                  </a:lnTo>
                  <a:lnTo>
                    <a:pt x="1250" y="928"/>
                  </a:lnTo>
                  <a:cubicBezTo>
                    <a:pt x="1291" y="807"/>
                    <a:pt x="1331" y="686"/>
                    <a:pt x="1291" y="565"/>
                  </a:cubicBezTo>
                  <a:lnTo>
                    <a:pt x="1210" y="364"/>
                  </a:lnTo>
                  <a:lnTo>
                    <a:pt x="847" y="41"/>
                  </a:lnTo>
                  <a:cubicBezTo>
                    <a:pt x="726" y="1"/>
                    <a:pt x="605" y="1"/>
                    <a:pt x="5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17"/>
            <p:cNvSpPr/>
            <p:nvPr/>
          </p:nvSpPr>
          <p:spPr>
            <a:xfrm rot="-9401137">
              <a:off x="8555506" y="2960971"/>
              <a:ext cx="35816" cy="28960"/>
            </a:xfrm>
            <a:custGeom>
              <a:avLst/>
              <a:gdLst/>
              <a:ahLst/>
              <a:cxnLst/>
              <a:rect l="l" t="t" r="r" b="b"/>
              <a:pathLst>
                <a:path w="1050" h="849" extrusionOk="0">
                  <a:moveTo>
                    <a:pt x="559" y="0"/>
                  </a:moveTo>
                  <a:cubicBezTo>
                    <a:pt x="496" y="0"/>
                    <a:pt x="430" y="13"/>
                    <a:pt x="364" y="41"/>
                  </a:cubicBezTo>
                  <a:cubicBezTo>
                    <a:pt x="122" y="122"/>
                    <a:pt x="1" y="364"/>
                    <a:pt x="41" y="646"/>
                  </a:cubicBezTo>
                  <a:lnTo>
                    <a:pt x="202" y="808"/>
                  </a:lnTo>
                  <a:cubicBezTo>
                    <a:pt x="283" y="835"/>
                    <a:pt x="368" y="848"/>
                    <a:pt x="453" y="848"/>
                  </a:cubicBezTo>
                  <a:cubicBezTo>
                    <a:pt x="623" y="848"/>
                    <a:pt x="794" y="794"/>
                    <a:pt x="928" y="687"/>
                  </a:cubicBezTo>
                  <a:lnTo>
                    <a:pt x="1049" y="404"/>
                  </a:lnTo>
                  <a:lnTo>
                    <a:pt x="1049" y="324"/>
                  </a:lnTo>
                  <a:cubicBezTo>
                    <a:pt x="956" y="138"/>
                    <a:pt x="769" y="0"/>
                    <a:pt x="5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4" name="Google Shape;564;p17"/>
          <p:cNvGrpSpPr/>
          <p:nvPr/>
        </p:nvGrpSpPr>
        <p:grpSpPr>
          <a:xfrm rot="2016828">
            <a:off x="-1977247" y="-1595350"/>
            <a:ext cx="4760439" cy="4347114"/>
            <a:chOff x="-1573779" y="-1203875"/>
            <a:chExt cx="4760370" cy="4347052"/>
          </a:xfrm>
        </p:grpSpPr>
        <p:sp>
          <p:nvSpPr>
            <p:cNvPr id="565" name="Google Shape;565;p17"/>
            <p:cNvSpPr/>
            <p:nvPr/>
          </p:nvSpPr>
          <p:spPr>
            <a:xfrm rot="-7550157" flipH="1">
              <a:off x="-365615" y="-1119917"/>
              <a:ext cx="2344043" cy="4179137"/>
            </a:xfrm>
            <a:custGeom>
              <a:avLst/>
              <a:gdLst/>
              <a:ahLst/>
              <a:cxnLst/>
              <a:rect l="l" t="t" r="r" b="b"/>
              <a:pathLst>
                <a:path w="68721" h="122521" extrusionOk="0">
                  <a:moveTo>
                    <a:pt x="66664" y="0"/>
                  </a:moveTo>
                  <a:lnTo>
                    <a:pt x="51581" y="8792"/>
                  </a:lnTo>
                  <a:cubicBezTo>
                    <a:pt x="51218" y="24521"/>
                    <a:pt x="46822" y="40410"/>
                    <a:pt x="37708" y="52549"/>
                  </a:cubicBezTo>
                  <a:cubicBezTo>
                    <a:pt x="28917" y="64244"/>
                    <a:pt x="15515" y="72109"/>
                    <a:pt x="1716" y="72109"/>
                  </a:cubicBezTo>
                  <a:cubicBezTo>
                    <a:pt x="1145" y="72109"/>
                    <a:pt x="573" y="72096"/>
                    <a:pt x="0" y="72069"/>
                  </a:cubicBezTo>
                  <a:lnTo>
                    <a:pt x="0" y="72069"/>
                  </a:lnTo>
                  <a:lnTo>
                    <a:pt x="6412" y="122520"/>
                  </a:lnTo>
                  <a:cubicBezTo>
                    <a:pt x="9518" y="113406"/>
                    <a:pt x="18350" y="108486"/>
                    <a:pt x="26294" y="103969"/>
                  </a:cubicBezTo>
                  <a:cubicBezTo>
                    <a:pt x="36498" y="98161"/>
                    <a:pt x="46540" y="91507"/>
                    <a:pt x="54484" y="82393"/>
                  </a:cubicBezTo>
                  <a:cubicBezTo>
                    <a:pt x="62470" y="73319"/>
                    <a:pt x="68237" y="61422"/>
                    <a:pt x="68559" y="48879"/>
                  </a:cubicBezTo>
                  <a:cubicBezTo>
                    <a:pt x="68721" y="42628"/>
                    <a:pt x="67591" y="36458"/>
                    <a:pt x="66825" y="30247"/>
                  </a:cubicBezTo>
                  <a:cubicBezTo>
                    <a:pt x="65656" y="20205"/>
                    <a:pt x="65575" y="10042"/>
                    <a:pt x="666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17"/>
            <p:cNvSpPr/>
            <p:nvPr/>
          </p:nvSpPr>
          <p:spPr>
            <a:xfrm rot="-7550157" flipH="1">
              <a:off x="416428" y="1809552"/>
              <a:ext cx="31688" cy="19545"/>
            </a:xfrm>
            <a:custGeom>
              <a:avLst/>
              <a:gdLst/>
              <a:ahLst/>
              <a:cxnLst/>
              <a:rect l="l" t="t" r="r" b="b"/>
              <a:pathLst>
                <a:path w="929" h="573" extrusionOk="0">
                  <a:moveTo>
                    <a:pt x="538" y="0"/>
                  </a:moveTo>
                  <a:cubicBezTo>
                    <a:pt x="478" y="0"/>
                    <a:pt x="418" y="15"/>
                    <a:pt x="364" y="48"/>
                  </a:cubicBezTo>
                  <a:cubicBezTo>
                    <a:pt x="243" y="48"/>
                    <a:pt x="202" y="129"/>
                    <a:pt x="122" y="209"/>
                  </a:cubicBezTo>
                  <a:cubicBezTo>
                    <a:pt x="41" y="290"/>
                    <a:pt x="1" y="451"/>
                    <a:pt x="41" y="572"/>
                  </a:cubicBezTo>
                  <a:lnTo>
                    <a:pt x="323" y="451"/>
                  </a:lnTo>
                  <a:lnTo>
                    <a:pt x="323" y="491"/>
                  </a:lnTo>
                  <a:cubicBezTo>
                    <a:pt x="342" y="485"/>
                    <a:pt x="358" y="483"/>
                    <a:pt x="373" y="483"/>
                  </a:cubicBezTo>
                  <a:cubicBezTo>
                    <a:pt x="433" y="483"/>
                    <a:pt x="475" y="520"/>
                    <a:pt x="541" y="520"/>
                  </a:cubicBezTo>
                  <a:cubicBezTo>
                    <a:pt x="570" y="520"/>
                    <a:pt x="604" y="513"/>
                    <a:pt x="646" y="491"/>
                  </a:cubicBezTo>
                  <a:cubicBezTo>
                    <a:pt x="646" y="451"/>
                    <a:pt x="646" y="411"/>
                    <a:pt x="646" y="411"/>
                  </a:cubicBezTo>
                  <a:lnTo>
                    <a:pt x="928" y="290"/>
                  </a:lnTo>
                  <a:cubicBezTo>
                    <a:pt x="869" y="113"/>
                    <a:pt x="702" y="0"/>
                    <a:pt x="5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17"/>
            <p:cNvSpPr/>
            <p:nvPr/>
          </p:nvSpPr>
          <p:spPr>
            <a:xfrm rot="-7550157" flipH="1">
              <a:off x="1616729" y="534545"/>
              <a:ext cx="42671" cy="50960"/>
            </a:xfrm>
            <a:custGeom>
              <a:avLst/>
              <a:gdLst/>
              <a:ahLst/>
              <a:cxnLst/>
              <a:rect l="l" t="t" r="r" b="b"/>
              <a:pathLst>
                <a:path w="1251" h="1494" extrusionOk="0">
                  <a:moveTo>
                    <a:pt x="484" y="1"/>
                  </a:moveTo>
                  <a:lnTo>
                    <a:pt x="323" y="82"/>
                  </a:lnTo>
                  <a:lnTo>
                    <a:pt x="162" y="203"/>
                  </a:lnTo>
                  <a:lnTo>
                    <a:pt x="81" y="324"/>
                  </a:lnTo>
                  <a:cubicBezTo>
                    <a:pt x="0" y="525"/>
                    <a:pt x="0" y="767"/>
                    <a:pt x="81" y="929"/>
                  </a:cubicBezTo>
                  <a:cubicBezTo>
                    <a:pt x="162" y="1251"/>
                    <a:pt x="403" y="1453"/>
                    <a:pt x="726" y="1493"/>
                  </a:cubicBezTo>
                  <a:lnTo>
                    <a:pt x="1008" y="1372"/>
                  </a:lnTo>
                  <a:lnTo>
                    <a:pt x="1250" y="1009"/>
                  </a:lnTo>
                  <a:lnTo>
                    <a:pt x="1250" y="687"/>
                  </a:lnTo>
                  <a:lnTo>
                    <a:pt x="1210" y="566"/>
                  </a:lnTo>
                  <a:cubicBezTo>
                    <a:pt x="1008" y="41"/>
                    <a:pt x="645" y="1"/>
                    <a:pt x="4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17"/>
            <p:cNvSpPr/>
            <p:nvPr/>
          </p:nvSpPr>
          <p:spPr>
            <a:xfrm rot="-7550157" flipH="1">
              <a:off x="1508384" y="-75569"/>
              <a:ext cx="27561" cy="35303"/>
            </a:xfrm>
            <a:custGeom>
              <a:avLst/>
              <a:gdLst/>
              <a:ahLst/>
              <a:cxnLst/>
              <a:rect l="l" t="t" r="r" b="b"/>
              <a:pathLst>
                <a:path w="808" h="1035" extrusionOk="0">
                  <a:moveTo>
                    <a:pt x="376" y="1"/>
                  </a:moveTo>
                  <a:cubicBezTo>
                    <a:pt x="331" y="1"/>
                    <a:pt x="286" y="9"/>
                    <a:pt x="243" y="26"/>
                  </a:cubicBezTo>
                  <a:lnTo>
                    <a:pt x="41" y="268"/>
                  </a:lnTo>
                  <a:cubicBezTo>
                    <a:pt x="41" y="349"/>
                    <a:pt x="41" y="389"/>
                    <a:pt x="41" y="470"/>
                  </a:cubicBezTo>
                  <a:cubicBezTo>
                    <a:pt x="1" y="550"/>
                    <a:pt x="1" y="671"/>
                    <a:pt x="1" y="752"/>
                  </a:cubicBezTo>
                  <a:lnTo>
                    <a:pt x="283" y="1034"/>
                  </a:lnTo>
                  <a:cubicBezTo>
                    <a:pt x="485" y="954"/>
                    <a:pt x="606" y="833"/>
                    <a:pt x="727" y="671"/>
                  </a:cubicBezTo>
                  <a:cubicBezTo>
                    <a:pt x="767" y="550"/>
                    <a:pt x="808" y="389"/>
                    <a:pt x="767" y="268"/>
                  </a:cubicBezTo>
                  <a:cubicBezTo>
                    <a:pt x="704" y="110"/>
                    <a:pt x="541" y="1"/>
                    <a:pt x="3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17"/>
            <p:cNvSpPr/>
            <p:nvPr/>
          </p:nvSpPr>
          <p:spPr>
            <a:xfrm rot="-7550157" flipH="1">
              <a:off x="1748829" y="179788"/>
              <a:ext cx="27561" cy="32506"/>
            </a:xfrm>
            <a:custGeom>
              <a:avLst/>
              <a:gdLst/>
              <a:ahLst/>
              <a:cxnLst/>
              <a:rect l="l" t="t" r="r" b="b"/>
              <a:pathLst>
                <a:path w="808" h="953" extrusionOk="0">
                  <a:moveTo>
                    <a:pt x="485" y="0"/>
                  </a:moveTo>
                  <a:cubicBezTo>
                    <a:pt x="324" y="0"/>
                    <a:pt x="203" y="121"/>
                    <a:pt x="122" y="242"/>
                  </a:cubicBezTo>
                  <a:cubicBezTo>
                    <a:pt x="41" y="363"/>
                    <a:pt x="1" y="525"/>
                    <a:pt x="41" y="646"/>
                  </a:cubicBezTo>
                  <a:cubicBezTo>
                    <a:pt x="105" y="837"/>
                    <a:pt x="270" y="953"/>
                    <a:pt x="456" y="953"/>
                  </a:cubicBezTo>
                  <a:cubicBezTo>
                    <a:pt x="505" y="953"/>
                    <a:pt x="555" y="945"/>
                    <a:pt x="606" y="928"/>
                  </a:cubicBezTo>
                  <a:lnTo>
                    <a:pt x="807" y="686"/>
                  </a:lnTo>
                  <a:lnTo>
                    <a:pt x="807" y="605"/>
                  </a:lnTo>
                  <a:cubicBezTo>
                    <a:pt x="807" y="484"/>
                    <a:pt x="807" y="363"/>
                    <a:pt x="807" y="242"/>
                  </a:cubicBezTo>
                  <a:cubicBezTo>
                    <a:pt x="767" y="202"/>
                    <a:pt x="767" y="162"/>
                    <a:pt x="727" y="121"/>
                  </a:cubicBezTo>
                  <a:lnTo>
                    <a:pt x="4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17"/>
            <p:cNvSpPr/>
            <p:nvPr/>
          </p:nvSpPr>
          <p:spPr>
            <a:xfrm rot="-7550157" flipH="1">
              <a:off x="587367" y="2209944"/>
              <a:ext cx="26162" cy="34689"/>
            </a:xfrm>
            <a:custGeom>
              <a:avLst/>
              <a:gdLst/>
              <a:ahLst/>
              <a:cxnLst/>
              <a:rect l="l" t="t" r="r" b="b"/>
              <a:pathLst>
                <a:path w="767" h="1017" extrusionOk="0">
                  <a:moveTo>
                    <a:pt x="466" y="0"/>
                  </a:moveTo>
                  <a:cubicBezTo>
                    <a:pt x="446" y="0"/>
                    <a:pt x="425" y="3"/>
                    <a:pt x="403" y="8"/>
                  </a:cubicBezTo>
                  <a:lnTo>
                    <a:pt x="161" y="290"/>
                  </a:lnTo>
                  <a:cubicBezTo>
                    <a:pt x="161" y="331"/>
                    <a:pt x="121" y="371"/>
                    <a:pt x="121" y="371"/>
                  </a:cubicBezTo>
                  <a:cubicBezTo>
                    <a:pt x="40" y="532"/>
                    <a:pt x="0" y="694"/>
                    <a:pt x="0" y="855"/>
                  </a:cubicBezTo>
                  <a:lnTo>
                    <a:pt x="323" y="1016"/>
                  </a:lnTo>
                  <a:cubicBezTo>
                    <a:pt x="645" y="855"/>
                    <a:pt x="766" y="532"/>
                    <a:pt x="726" y="210"/>
                  </a:cubicBezTo>
                  <a:cubicBezTo>
                    <a:pt x="691" y="105"/>
                    <a:pt x="596" y="0"/>
                    <a:pt x="4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17"/>
            <p:cNvSpPr/>
            <p:nvPr/>
          </p:nvSpPr>
          <p:spPr>
            <a:xfrm rot="-7550157" flipH="1">
              <a:off x="399071" y="1386553"/>
              <a:ext cx="82579" cy="71630"/>
            </a:xfrm>
            <a:custGeom>
              <a:avLst/>
              <a:gdLst/>
              <a:ahLst/>
              <a:cxnLst/>
              <a:rect l="l" t="t" r="r" b="b"/>
              <a:pathLst>
                <a:path w="2421" h="2100" extrusionOk="0">
                  <a:moveTo>
                    <a:pt x="963" y="0"/>
                  </a:moveTo>
                  <a:cubicBezTo>
                    <a:pt x="753" y="0"/>
                    <a:pt x="541" y="81"/>
                    <a:pt x="404" y="218"/>
                  </a:cubicBezTo>
                  <a:cubicBezTo>
                    <a:pt x="122" y="420"/>
                    <a:pt x="1" y="783"/>
                    <a:pt x="82" y="1105"/>
                  </a:cubicBezTo>
                  <a:lnTo>
                    <a:pt x="243" y="1468"/>
                  </a:lnTo>
                  <a:lnTo>
                    <a:pt x="445" y="1710"/>
                  </a:lnTo>
                  <a:lnTo>
                    <a:pt x="646" y="1831"/>
                  </a:lnTo>
                  <a:lnTo>
                    <a:pt x="727" y="1872"/>
                  </a:lnTo>
                  <a:cubicBezTo>
                    <a:pt x="934" y="2027"/>
                    <a:pt x="1174" y="2099"/>
                    <a:pt x="1415" y="2099"/>
                  </a:cubicBezTo>
                  <a:cubicBezTo>
                    <a:pt x="1550" y="2099"/>
                    <a:pt x="1685" y="2076"/>
                    <a:pt x="1816" y="2033"/>
                  </a:cubicBezTo>
                  <a:cubicBezTo>
                    <a:pt x="2098" y="1912"/>
                    <a:pt x="2300" y="1630"/>
                    <a:pt x="2421" y="1347"/>
                  </a:cubicBezTo>
                  <a:lnTo>
                    <a:pt x="2259" y="702"/>
                  </a:lnTo>
                  <a:lnTo>
                    <a:pt x="2058" y="460"/>
                  </a:lnTo>
                  <a:lnTo>
                    <a:pt x="2098" y="379"/>
                  </a:lnTo>
                  <a:cubicBezTo>
                    <a:pt x="1922" y="168"/>
                    <a:pt x="1654" y="49"/>
                    <a:pt x="1401" y="49"/>
                  </a:cubicBezTo>
                  <a:cubicBezTo>
                    <a:pt x="1364" y="49"/>
                    <a:pt x="1327" y="52"/>
                    <a:pt x="1291" y="57"/>
                  </a:cubicBezTo>
                  <a:lnTo>
                    <a:pt x="1251" y="57"/>
                  </a:lnTo>
                  <a:cubicBezTo>
                    <a:pt x="1161" y="18"/>
                    <a:pt x="1062" y="0"/>
                    <a:pt x="9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17"/>
            <p:cNvSpPr/>
            <p:nvPr/>
          </p:nvSpPr>
          <p:spPr>
            <a:xfrm rot="-7550157" flipH="1">
              <a:off x="994608" y="1877271"/>
              <a:ext cx="44035" cy="49732"/>
            </a:xfrm>
            <a:custGeom>
              <a:avLst/>
              <a:gdLst/>
              <a:ahLst/>
              <a:cxnLst/>
              <a:rect l="l" t="t" r="r" b="b"/>
              <a:pathLst>
                <a:path w="1291" h="1458" extrusionOk="0">
                  <a:moveTo>
                    <a:pt x="565" y="1"/>
                  </a:moveTo>
                  <a:lnTo>
                    <a:pt x="363" y="81"/>
                  </a:lnTo>
                  <a:lnTo>
                    <a:pt x="283" y="162"/>
                  </a:lnTo>
                  <a:lnTo>
                    <a:pt x="121" y="283"/>
                  </a:lnTo>
                  <a:lnTo>
                    <a:pt x="41" y="404"/>
                  </a:lnTo>
                  <a:cubicBezTo>
                    <a:pt x="0" y="606"/>
                    <a:pt x="0" y="807"/>
                    <a:pt x="41" y="968"/>
                  </a:cubicBezTo>
                  <a:cubicBezTo>
                    <a:pt x="151" y="1264"/>
                    <a:pt x="431" y="1458"/>
                    <a:pt x="725" y="1458"/>
                  </a:cubicBezTo>
                  <a:cubicBezTo>
                    <a:pt x="752" y="1458"/>
                    <a:pt x="779" y="1456"/>
                    <a:pt x="807" y="1452"/>
                  </a:cubicBezTo>
                  <a:lnTo>
                    <a:pt x="1008" y="1291"/>
                  </a:lnTo>
                  <a:lnTo>
                    <a:pt x="1250" y="888"/>
                  </a:lnTo>
                  <a:cubicBezTo>
                    <a:pt x="1291" y="727"/>
                    <a:pt x="1291" y="525"/>
                    <a:pt x="1250" y="364"/>
                  </a:cubicBezTo>
                  <a:lnTo>
                    <a:pt x="1210" y="243"/>
                  </a:lnTo>
                  <a:lnTo>
                    <a:pt x="1049" y="122"/>
                  </a:lnTo>
                  <a:lnTo>
                    <a:pt x="7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17"/>
            <p:cNvSpPr/>
            <p:nvPr/>
          </p:nvSpPr>
          <p:spPr>
            <a:xfrm rot="-7550157" flipH="1">
              <a:off x="744596" y="1913327"/>
              <a:ext cx="46832" cy="48231"/>
            </a:xfrm>
            <a:custGeom>
              <a:avLst/>
              <a:gdLst/>
              <a:ahLst/>
              <a:cxnLst/>
              <a:rect l="l" t="t" r="r" b="b"/>
              <a:pathLst>
                <a:path w="1373" h="1414" extrusionOk="0">
                  <a:moveTo>
                    <a:pt x="606" y="1"/>
                  </a:moveTo>
                  <a:lnTo>
                    <a:pt x="404" y="41"/>
                  </a:lnTo>
                  <a:lnTo>
                    <a:pt x="243" y="202"/>
                  </a:lnTo>
                  <a:lnTo>
                    <a:pt x="82" y="565"/>
                  </a:lnTo>
                  <a:cubicBezTo>
                    <a:pt x="41" y="646"/>
                    <a:pt x="1" y="767"/>
                    <a:pt x="41" y="888"/>
                  </a:cubicBezTo>
                  <a:lnTo>
                    <a:pt x="162" y="1130"/>
                  </a:lnTo>
                  <a:lnTo>
                    <a:pt x="525" y="1372"/>
                  </a:lnTo>
                  <a:cubicBezTo>
                    <a:pt x="597" y="1400"/>
                    <a:pt x="673" y="1414"/>
                    <a:pt x="749" y="1414"/>
                  </a:cubicBezTo>
                  <a:cubicBezTo>
                    <a:pt x="888" y="1414"/>
                    <a:pt x="1026" y="1369"/>
                    <a:pt x="1130" y="1291"/>
                  </a:cubicBezTo>
                  <a:lnTo>
                    <a:pt x="1251" y="1130"/>
                  </a:lnTo>
                  <a:lnTo>
                    <a:pt x="1372" y="848"/>
                  </a:lnTo>
                  <a:lnTo>
                    <a:pt x="1372" y="606"/>
                  </a:lnTo>
                  <a:lnTo>
                    <a:pt x="1251" y="323"/>
                  </a:lnTo>
                  <a:lnTo>
                    <a:pt x="1090" y="122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17"/>
            <p:cNvSpPr/>
            <p:nvPr/>
          </p:nvSpPr>
          <p:spPr>
            <a:xfrm rot="-7550157" flipH="1">
              <a:off x="131493" y="2097973"/>
              <a:ext cx="28925" cy="36088"/>
            </a:xfrm>
            <a:custGeom>
              <a:avLst/>
              <a:gdLst/>
              <a:ahLst/>
              <a:cxnLst/>
              <a:rect l="l" t="t" r="r" b="b"/>
              <a:pathLst>
                <a:path w="848" h="1058" extrusionOk="0">
                  <a:moveTo>
                    <a:pt x="312" y="373"/>
                  </a:moveTo>
                  <a:cubicBezTo>
                    <a:pt x="295" y="377"/>
                    <a:pt x="288" y="391"/>
                    <a:pt x="285" y="410"/>
                  </a:cubicBezTo>
                  <a:lnTo>
                    <a:pt x="285" y="410"/>
                  </a:lnTo>
                  <a:lnTo>
                    <a:pt x="306" y="389"/>
                  </a:lnTo>
                  <a:lnTo>
                    <a:pt x="306" y="389"/>
                  </a:lnTo>
                  <a:lnTo>
                    <a:pt x="312" y="373"/>
                  </a:lnTo>
                  <a:close/>
                  <a:moveTo>
                    <a:pt x="508" y="1"/>
                  </a:moveTo>
                  <a:cubicBezTo>
                    <a:pt x="487" y="1"/>
                    <a:pt x="465" y="3"/>
                    <a:pt x="444" y="8"/>
                  </a:cubicBezTo>
                  <a:lnTo>
                    <a:pt x="312" y="373"/>
                  </a:lnTo>
                  <a:lnTo>
                    <a:pt x="312" y="373"/>
                  </a:lnTo>
                  <a:cubicBezTo>
                    <a:pt x="315" y="372"/>
                    <a:pt x="319" y="371"/>
                    <a:pt x="323" y="371"/>
                  </a:cubicBezTo>
                  <a:lnTo>
                    <a:pt x="306" y="389"/>
                  </a:lnTo>
                  <a:lnTo>
                    <a:pt x="306" y="389"/>
                  </a:lnTo>
                  <a:lnTo>
                    <a:pt x="283" y="452"/>
                  </a:lnTo>
                  <a:cubicBezTo>
                    <a:pt x="283" y="437"/>
                    <a:pt x="283" y="423"/>
                    <a:pt x="285" y="410"/>
                  </a:cubicBezTo>
                  <a:lnTo>
                    <a:pt x="285" y="410"/>
                  </a:lnTo>
                  <a:lnTo>
                    <a:pt x="283" y="412"/>
                  </a:lnTo>
                  <a:cubicBezTo>
                    <a:pt x="122" y="492"/>
                    <a:pt x="1" y="654"/>
                    <a:pt x="1" y="855"/>
                  </a:cubicBezTo>
                  <a:lnTo>
                    <a:pt x="323" y="1057"/>
                  </a:lnTo>
                  <a:lnTo>
                    <a:pt x="525" y="1057"/>
                  </a:lnTo>
                  <a:lnTo>
                    <a:pt x="807" y="775"/>
                  </a:lnTo>
                  <a:cubicBezTo>
                    <a:pt x="807" y="734"/>
                    <a:pt x="807" y="694"/>
                    <a:pt x="807" y="654"/>
                  </a:cubicBezTo>
                  <a:cubicBezTo>
                    <a:pt x="848" y="533"/>
                    <a:pt x="848" y="371"/>
                    <a:pt x="807" y="250"/>
                  </a:cubicBezTo>
                  <a:cubicBezTo>
                    <a:pt x="772" y="110"/>
                    <a:pt x="646" y="1"/>
                    <a:pt x="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17"/>
            <p:cNvSpPr/>
            <p:nvPr/>
          </p:nvSpPr>
          <p:spPr>
            <a:xfrm rot="-7550157" flipH="1">
              <a:off x="-18808" y="1723858"/>
              <a:ext cx="30289" cy="28174"/>
            </a:xfrm>
            <a:custGeom>
              <a:avLst/>
              <a:gdLst/>
              <a:ahLst/>
              <a:cxnLst/>
              <a:rect l="l" t="t" r="r" b="b"/>
              <a:pathLst>
                <a:path w="888" h="826" extrusionOk="0">
                  <a:moveTo>
                    <a:pt x="388" y="0"/>
                  </a:moveTo>
                  <a:cubicBezTo>
                    <a:pt x="285" y="0"/>
                    <a:pt x="183" y="28"/>
                    <a:pt x="81" y="105"/>
                  </a:cubicBezTo>
                  <a:lnTo>
                    <a:pt x="0" y="347"/>
                  </a:lnTo>
                  <a:cubicBezTo>
                    <a:pt x="0" y="638"/>
                    <a:pt x="182" y="826"/>
                    <a:pt x="400" y="826"/>
                  </a:cubicBezTo>
                  <a:cubicBezTo>
                    <a:pt x="453" y="826"/>
                    <a:pt x="509" y="815"/>
                    <a:pt x="565" y="791"/>
                  </a:cubicBezTo>
                  <a:cubicBezTo>
                    <a:pt x="766" y="710"/>
                    <a:pt x="887" y="428"/>
                    <a:pt x="847" y="186"/>
                  </a:cubicBezTo>
                  <a:lnTo>
                    <a:pt x="605" y="24"/>
                  </a:lnTo>
                  <a:lnTo>
                    <a:pt x="565" y="24"/>
                  </a:lnTo>
                  <a:cubicBezTo>
                    <a:pt x="506" y="10"/>
                    <a:pt x="447" y="0"/>
                    <a:pt x="38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17"/>
            <p:cNvSpPr/>
            <p:nvPr/>
          </p:nvSpPr>
          <p:spPr>
            <a:xfrm rot="-7550157" flipH="1">
              <a:off x="190990" y="1604561"/>
              <a:ext cx="49527" cy="55053"/>
            </a:xfrm>
            <a:custGeom>
              <a:avLst/>
              <a:gdLst/>
              <a:ahLst/>
              <a:cxnLst/>
              <a:rect l="l" t="t" r="r" b="b"/>
              <a:pathLst>
                <a:path w="1452" h="1614" extrusionOk="0">
                  <a:moveTo>
                    <a:pt x="645" y="0"/>
                  </a:moveTo>
                  <a:cubicBezTo>
                    <a:pt x="242" y="202"/>
                    <a:pt x="0" y="605"/>
                    <a:pt x="0" y="1049"/>
                  </a:cubicBezTo>
                  <a:lnTo>
                    <a:pt x="121" y="1291"/>
                  </a:lnTo>
                  <a:lnTo>
                    <a:pt x="403" y="1533"/>
                  </a:lnTo>
                  <a:lnTo>
                    <a:pt x="645" y="1614"/>
                  </a:lnTo>
                  <a:cubicBezTo>
                    <a:pt x="968" y="1533"/>
                    <a:pt x="1250" y="1331"/>
                    <a:pt x="1371" y="1049"/>
                  </a:cubicBezTo>
                  <a:cubicBezTo>
                    <a:pt x="1452" y="847"/>
                    <a:pt x="1452" y="605"/>
                    <a:pt x="1371" y="404"/>
                  </a:cubicBezTo>
                  <a:cubicBezTo>
                    <a:pt x="1371" y="363"/>
                    <a:pt x="1331" y="323"/>
                    <a:pt x="1331" y="242"/>
                  </a:cubicBezTo>
                  <a:lnTo>
                    <a:pt x="1170" y="121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17"/>
            <p:cNvSpPr/>
            <p:nvPr/>
          </p:nvSpPr>
          <p:spPr>
            <a:xfrm rot="-7550157" flipH="1">
              <a:off x="1392384" y="1345177"/>
              <a:ext cx="78452" cy="95473"/>
            </a:xfrm>
            <a:custGeom>
              <a:avLst/>
              <a:gdLst/>
              <a:ahLst/>
              <a:cxnLst/>
              <a:rect l="l" t="t" r="r" b="b"/>
              <a:pathLst>
                <a:path w="2300" h="2799" extrusionOk="0">
                  <a:moveTo>
                    <a:pt x="1334" y="0"/>
                  </a:moveTo>
                  <a:cubicBezTo>
                    <a:pt x="1280" y="0"/>
                    <a:pt x="1225" y="5"/>
                    <a:pt x="1170" y="14"/>
                  </a:cubicBezTo>
                  <a:lnTo>
                    <a:pt x="807" y="296"/>
                  </a:lnTo>
                  <a:lnTo>
                    <a:pt x="726" y="417"/>
                  </a:lnTo>
                  <a:cubicBezTo>
                    <a:pt x="565" y="579"/>
                    <a:pt x="484" y="780"/>
                    <a:pt x="444" y="982"/>
                  </a:cubicBezTo>
                  <a:lnTo>
                    <a:pt x="283" y="1143"/>
                  </a:lnTo>
                  <a:lnTo>
                    <a:pt x="121" y="1466"/>
                  </a:lnTo>
                  <a:lnTo>
                    <a:pt x="81" y="1547"/>
                  </a:lnTo>
                  <a:cubicBezTo>
                    <a:pt x="41" y="1708"/>
                    <a:pt x="0" y="1869"/>
                    <a:pt x="41" y="2071"/>
                  </a:cubicBezTo>
                  <a:lnTo>
                    <a:pt x="283" y="2474"/>
                  </a:lnTo>
                  <a:lnTo>
                    <a:pt x="605" y="2676"/>
                  </a:lnTo>
                  <a:lnTo>
                    <a:pt x="726" y="2756"/>
                  </a:lnTo>
                  <a:cubicBezTo>
                    <a:pt x="826" y="2785"/>
                    <a:pt x="926" y="2798"/>
                    <a:pt x="1025" y="2798"/>
                  </a:cubicBezTo>
                  <a:cubicBezTo>
                    <a:pt x="1204" y="2798"/>
                    <a:pt x="1377" y="2754"/>
                    <a:pt x="1533" y="2676"/>
                  </a:cubicBezTo>
                  <a:lnTo>
                    <a:pt x="1775" y="2353"/>
                  </a:lnTo>
                  <a:lnTo>
                    <a:pt x="1896" y="2030"/>
                  </a:lnTo>
                  <a:lnTo>
                    <a:pt x="1896" y="1869"/>
                  </a:lnTo>
                  <a:lnTo>
                    <a:pt x="2138" y="1587"/>
                  </a:lnTo>
                  <a:lnTo>
                    <a:pt x="2299" y="1224"/>
                  </a:lnTo>
                  <a:lnTo>
                    <a:pt x="2259" y="740"/>
                  </a:lnTo>
                  <a:cubicBezTo>
                    <a:pt x="2152" y="275"/>
                    <a:pt x="1759" y="0"/>
                    <a:pt x="13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17"/>
            <p:cNvSpPr/>
            <p:nvPr/>
          </p:nvSpPr>
          <p:spPr>
            <a:xfrm rot="-7550157" flipH="1">
              <a:off x="1552141" y="951190"/>
              <a:ext cx="44070" cy="51403"/>
            </a:xfrm>
            <a:custGeom>
              <a:avLst/>
              <a:gdLst/>
              <a:ahLst/>
              <a:cxnLst/>
              <a:rect l="l" t="t" r="r" b="b"/>
              <a:pathLst>
                <a:path w="1292" h="1507" extrusionOk="0">
                  <a:moveTo>
                    <a:pt x="687" y="0"/>
                  </a:moveTo>
                  <a:cubicBezTo>
                    <a:pt x="487" y="0"/>
                    <a:pt x="297" y="84"/>
                    <a:pt x="162" y="252"/>
                  </a:cubicBezTo>
                  <a:cubicBezTo>
                    <a:pt x="41" y="494"/>
                    <a:pt x="1" y="776"/>
                    <a:pt x="82" y="1018"/>
                  </a:cubicBezTo>
                  <a:cubicBezTo>
                    <a:pt x="162" y="1220"/>
                    <a:pt x="283" y="1381"/>
                    <a:pt x="485" y="1462"/>
                  </a:cubicBezTo>
                  <a:cubicBezTo>
                    <a:pt x="546" y="1493"/>
                    <a:pt x="614" y="1506"/>
                    <a:pt x="683" y="1506"/>
                  </a:cubicBezTo>
                  <a:cubicBezTo>
                    <a:pt x="794" y="1506"/>
                    <a:pt x="909" y="1472"/>
                    <a:pt x="1009" y="1422"/>
                  </a:cubicBezTo>
                  <a:lnTo>
                    <a:pt x="1130" y="1260"/>
                  </a:lnTo>
                  <a:lnTo>
                    <a:pt x="1170" y="1099"/>
                  </a:lnTo>
                  <a:lnTo>
                    <a:pt x="1130" y="1059"/>
                  </a:lnTo>
                  <a:lnTo>
                    <a:pt x="1251" y="857"/>
                  </a:lnTo>
                  <a:lnTo>
                    <a:pt x="1291" y="575"/>
                  </a:lnTo>
                  <a:lnTo>
                    <a:pt x="1211" y="373"/>
                  </a:lnTo>
                  <a:lnTo>
                    <a:pt x="1130" y="252"/>
                  </a:lnTo>
                  <a:lnTo>
                    <a:pt x="928" y="91"/>
                  </a:lnTo>
                  <a:lnTo>
                    <a:pt x="807" y="10"/>
                  </a:lnTo>
                  <a:cubicBezTo>
                    <a:pt x="767" y="3"/>
                    <a:pt x="727" y="0"/>
                    <a:pt x="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17"/>
            <p:cNvSpPr/>
            <p:nvPr/>
          </p:nvSpPr>
          <p:spPr>
            <a:xfrm rot="-7550157" flipH="1">
              <a:off x="1195346" y="722898"/>
              <a:ext cx="78418" cy="83944"/>
            </a:xfrm>
            <a:custGeom>
              <a:avLst/>
              <a:gdLst/>
              <a:ahLst/>
              <a:cxnLst/>
              <a:rect l="l" t="t" r="r" b="b"/>
              <a:pathLst>
                <a:path w="2299" h="2461" extrusionOk="0">
                  <a:moveTo>
                    <a:pt x="1089" y="0"/>
                  </a:moveTo>
                  <a:cubicBezTo>
                    <a:pt x="363" y="242"/>
                    <a:pt x="0" y="1008"/>
                    <a:pt x="202" y="1734"/>
                  </a:cubicBezTo>
                  <a:cubicBezTo>
                    <a:pt x="282" y="1936"/>
                    <a:pt x="403" y="2097"/>
                    <a:pt x="524" y="2258"/>
                  </a:cubicBezTo>
                  <a:lnTo>
                    <a:pt x="807" y="2379"/>
                  </a:lnTo>
                  <a:lnTo>
                    <a:pt x="1049" y="2460"/>
                  </a:lnTo>
                  <a:lnTo>
                    <a:pt x="1331" y="2460"/>
                  </a:lnTo>
                  <a:lnTo>
                    <a:pt x="1855" y="2258"/>
                  </a:lnTo>
                  <a:lnTo>
                    <a:pt x="2178" y="1936"/>
                  </a:lnTo>
                  <a:lnTo>
                    <a:pt x="2299" y="1613"/>
                  </a:lnTo>
                  <a:lnTo>
                    <a:pt x="2299" y="1129"/>
                  </a:lnTo>
                  <a:lnTo>
                    <a:pt x="2138" y="484"/>
                  </a:lnTo>
                  <a:lnTo>
                    <a:pt x="1815" y="121"/>
                  </a:lnTo>
                  <a:lnTo>
                    <a:pt x="153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17"/>
            <p:cNvSpPr/>
            <p:nvPr/>
          </p:nvSpPr>
          <p:spPr>
            <a:xfrm rot="-7550157" flipH="1">
              <a:off x="1328263" y="1208212"/>
              <a:ext cx="78452" cy="78554"/>
            </a:xfrm>
            <a:custGeom>
              <a:avLst/>
              <a:gdLst/>
              <a:ahLst/>
              <a:cxnLst/>
              <a:rect l="l" t="t" r="r" b="b"/>
              <a:pathLst>
                <a:path w="2300" h="2303" extrusionOk="0">
                  <a:moveTo>
                    <a:pt x="1056" y="1"/>
                  </a:moveTo>
                  <a:cubicBezTo>
                    <a:pt x="790" y="1"/>
                    <a:pt x="531" y="90"/>
                    <a:pt x="323" y="246"/>
                  </a:cubicBezTo>
                  <a:lnTo>
                    <a:pt x="121" y="569"/>
                  </a:lnTo>
                  <a:lnTo>
                    <a:pt x="0" y="851"/>
                  </a:lnTo>
                  <a:lnTo>
                    <a:pt x="0" y="1375"/>
                  </a:lnTo>
                  <a:cubicBezTo>
                    <a:pt x="202" y="1899"/>
                    <a:pt x="686" y="2262"/>
                    <a:pt x="1251" y="2303"/>
                  </a:cubicBezTo>
                  <a:lnTo>
                    <a:pt x="1372" y="2303"/>
                  </a:lnTo>
                  <a:lnTo>
                    <a:pt x="1734" y="2182"/>
                  </a:lnTo>
                  <a:lnTo>
                    <a:pt x="1976" y="2020"/>
                  </a:lnTo>
                  <a:lnTo>
                    <a:pt x="2178" y="1698"/>
                  </a:lnTo>
                  <a:cubicBezTo>
                    <a:pt x="2299" y="1415"/>
                    <a:pt x="2299" y="1133"/>
                    <a:pt x="2178" y="810"/>
                  </a:cubicBezTo>
                  <a:cubicBezTo>
                    <a:pt x="2057" y="488"/>
                    <a:pt x="1815" y="206"/>
                    <a:pt x="1492" y="85"/>
                  </a:cubicBezTo>
                  <a:cubicBezTo>
                    <a:pt x="1350" y="27"/>
                    <a:pt x="1202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17"/>
            <p:cNvSpPr/>
            <p:nvPr/>
          </p:nvSpPr>
          <p:spPr>
            <a:xfrm rot="-7550157" flipH="1">
              <a:off x="743879" y="152783"/>
              <a:ext cx="11017" cy="26196"/>
            </a:xfrm>
            <a:custGeom>
              <a:avLst/>
              <a:gdLst/>
              <a:ahLst/>
              <a:cxnLst/>
              <a:rect l="l" t="t" r="r" b="b"/>
              <a:pathLst>
                <a:path w="323" h="768" extrusionOk="0">
                  <a:moveTo>
                    <a:pt x="0" y="1"/>
                  </a:moveTo>
                  <a:lnTo>
                    <a:pt x="81" y="767"/>
                  </a:lnTo>
                  <a:lnTo>
                    <a:pt x="282" y="444"/>
                  </a:lnTo>
                  <a:cubicBezTo>
                    <a:pt x="323" y="364"/>
                    <a:pt x="323" y="283"/>
                    <a:pt x="323" y="20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17"/>
            <p:cNvSpPr/>
            <p:nvPr/>
          </p:nvSpPr>
          <p:spPr>
            <a:xfrm rot="-7550157" flipH="1">
              <a:off x="939188" y="1215649"/>
              <a:ext cx="64672" cy="68833"/>
            </a:xfrm>
            <a:custGeom>
              <a:avLst/>
              <a:gdLst/>
              <a:ahLst/>
              <a:cxnLst/>
              <a:rect l="l" t="t" r="r" b="b"/>
              <a:pathLst>
                <a:path w="1896" h="2018" extrusionOk="0">
                  <a:moveTo>
                    <a:pt x="766" y="1"/>
                  </a:moveTo>
                  <a:lnTo>
                    <a:pt x="565" y="82"/>
                  </a:lnTo>
                  <a:lnTo>
                    <a:pt x="282" y="364"/>
                  </a:lnTo>
                  <a:lnTo>
                    <a:pt x="81" y="767"/>
                  </a:lnTo>
                  <a:cubicBezTo>
                    <a:pt x="40" y="928"/>
                    <a:pt x="0" y="1090"/>
                    <a:pt x="40" y="1251"/>
                  </a:cubicBezTo>
                  <a:lnTo>
                    <a:pt x="282" y="1695"/>
                  </a:lnTo>
                  <a:lnTo>
                    <a:pt x="605" y="1896"/>
                  </a:lnTo>
                  <a:lnTo>
                    <a:pt x="766" y="1977"/>
                  </a:lnTo>
                  <a:cubicBezTo>
                    <a:pt x="847" y="2004"/>
                    <a:pt x="937" y="2017"/>
                    <a:pt x="1029" y="2017"/>
                  </a:cubicBezTo>
                  <a:cubicBezTo>
                    <a:pt x="1214" y="2017"/>
                    <a:pt x="1412" y="1964"/>
                    <a:pt x="1573" y="1856"/>
                  </a:cubicBezTo>
                  <a:lnTo>
                    <a:pt x="1815" y="1533"/>
                  </a:lnTo>
                  <a:lnTo>
                    <a:pt x="1895" y="1251"/>
                  </a:lnTo>
                  <a:lnTo>
                    <a:pt x="1895" y="807"/>
                  </a:lnTo>
                  <a:lnTo>
                    <a:pt x="1815" y="485"/>
                  </a:lnTo>
                  <a:lnTo>
                    <a:pt x="1492" y="162"/>
                  </a:lnTo>
                  <a:lnTo>
                    <a:pt x="12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17"/>
            <p:cNvSpPr/>
            <p:nvPr/>
          </p:nvSpPr>
          <p:spPr>
            <a:xfrm rot="-7550157" flipH="1">
              <a:off x="960375" y="1455202"/>
              <a:ext cx="70197" cy="74325"/>
            </a:xfrm>
            <a:custGeom>
              <a:avLst/>
              <a:gdLst/>
              <a:ahLst/>
              <a:cxnLst/>
              <a:rect l="l" t="t" r="r" b="b"/>
              <a:pathLst>
                <a:path w="2058" h="2179" extrusionOk="0">
                  <a:moveTo>
                    <a:pt x="928" y="1"/>
                  </a:moveTo>
                  <a:lnTo>
                    <a:pt x="565" y="82"/>
                  </a:lnTo>
                  <a:lnTo>
                    <a:pt x="364" y="203"/>
                  </a:lnTo>
                  <a:lnTo>
                    <a:pt x="162" y="445"/>
                  </a:lnTo>
                  <a:cubicBezTo>
                    <a:pt x="41" y="727"/>
                    <a:pt x="1" y="1049"/>
                    <a:pt x="122" y="1332"/>
                  </a:cubicBezTo>
                  <a:cubicBezTo>
                    <a:pt x="243" y="1695"/>
                    <a:pt x="525" y="2017"/>
                    <a:pt x="848" y="2179"/>
                  </a:cubicBezTo>
                  <a:lnTo>
                    <a:pt x="1251" y="2179"/>
                  </a:lnTo>
                  <a:lnTo>
                    <a:pt x="1574" y="2017"/>
                  </a:lnTo>
                  <a:lnTo>
                    <a:pt x="1856" y="1735"/>
                  </a:lnTo>
                  <a:cubicBezTo>
                    <a:pt x="2017" y="1412"/>
                    <a:pt x="2057" y="1049"/>
                    <a:pt x="1936" y="727"/>
                  </a:cubicBezTo>
                  <a:cubicBezTo>
                    <a:pt x="1775" y="283"/>
                    <a:pt x="1372" y="1"/>
                    <a:pt x="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17"/>
            <p:cNvSpPr/>
            <p:nvPr/>
          </p:nvSpPr>
          <p:spPr>
            <a:xfrm rot="-7550157" flipH="1">
              <a:off x="702923" y="1490777"/>
              <a:ext cx="78452" cy="77224"/>
            </a:xfrm>
            <a:custGeom>
              <a:avLst/>
              <a:gdLst/>
              <a:ahLst/>
              <a:cxnLst/>
              <a:rect l="l" t="t" r="r" b="b"/>
              <a:pathLst>
                <a:path w="2300" h="2264" extrusionOk="0">
                  <a:moveTo>
                    <a:pt x="1073" y="1"/>
                  </a:moveTo>
                  <a:cubicBezTo>
                    <a:pt x="663" y="1"/>
                    <a:pt x="268" y="236"/>
                    <a:pt x="81" y="610"/>
                  </a:cubicBezTo>
                  <a:lnTo>
                    <a:pt x="0" y="933"/>
                  </a:lnTo>
                  <a:lnTo>
                    <a:pt x="0" y="1215"/>
                  </a:lnTo>
                  <a:lnTo>
                    <a:pt x="121" y="1538"/>
                  </a:lnTo>
                  <a:cubicBezTo>
                    <a:pt x="323" y="1860"/>
                    <a:pt x="686" y="2143"/>
                    <a:pt x="1130" y="2264"/>
                  </a:cubicBezTo>
                  <a:lnTo>
                    <a:pt x="1452" y="2264"/>
                  </a:lnTo>
                  <a:lnTo>
                    <a:pt x="1694" y="2183"/>
                  </a:lnTo>
                  <a:lnTo>
                    <a:pt x="1977" y="1981"/>
                  </a:lnTo>
                  <a:cubicBezTo>
                    <a:pt x="2219" y="1659"/>
                    <a:pt x="2299" y="1215"/>
                    <a:pt x="2178" y="812"/>
                  </a:cubicBezTo>
                  <a:cubicBezTo>
                    <a:pt x="2017" y="368"/>
                    <a:pt x="1614" y="46"/>
                    <a:pt x="1170" y="5"/>
                  </a:cubicBezTo>
                  <a:cubicBezTo>
                    <a:pt x="1138" y="2"/>
                    <a:pt x="1106" y="1"/>
                    <a:pt x="10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17"/>
            <p:cNvSpPr/>
            <p:nvPr/>
          </p:nvSpPr>
          <p:spPr>
            <a:xfrm rot="-7550157" flipH="1">
              <a:off x="952532" y="438745"/>
              <a:ext cx="53688" cy="53654"/>
            </a:xfrm>
            <a:custGeom>
              <a:avLst/>
              <a:gdLst/>
              <a:ahLst/>
              <a:cxnLst/>
              <a:rect l="l" t="t" r="r" b="b"/>
              <a:pathLst>
                <a:path w="1574" h="1573" extrusionOk="0">
                  <a:moveTo>
                    <a:pt x="726" y="0"/>
                  </a:moveTo>
                  <a:cubicBezTo>
                    <a:pt x="565" y="40"/>
                    <a:pt x="404" y="161"/>
                    <a:pt x="283" y="323"/>
                  </a:cubicBezTo>
                  <a:lnTo>
                    <a:pt x="202" y="363"/>
                  </a:lnTo>
                  <a:lnTo>
                    <a:pt x="41" y="686"/>
                  </a:lnTo>
                  <a:lnTo>
                    <a:pt x="0" y="887"/>
                  </a:lnTo>
                  <a:cubicBezTo>
                    <a:pt x="0" y="928"/>
                    <a:pt x="0" y="1008"/>
                    <a:pt x="41" y="1049"/>
                  </a:cubicBezTo>
                  <a:cubicBezTo>
                    <a:pt x="81" y="1250"/>
                    <a:pt x="242" y="1412"/>
                    <a:pt x="444" y="1533"/>
                  </a:cubicBezTo>
                  <a:cubicBezTo>
                    <a:pt x="538" y="1559"/>
                    <a:pt x="637" y="1573"/>
                    <a:pt x="735" y="1573"/>
                  </a:cubicBezTo>
                  <a:cubicBezTo>
                    <a:pt x="932" y="1573"/>
                    <a:pt x="1130" y="1519"/>
                    <a:pt x="1291" y="1412"/>
                  </a:cubicBezTo>
                  <a:lnTo>
                    <a:pt x="1452" y="1250"/>
                  </a:lnTo>
                  <a:lnTo>
                    <a:pt x="1573" y="928"/>
                  </a:lnTo>
                  <a:lnTo>
                    <a:pt x="1573" y="726"/>
                  </a:lnTo>
                  <a:lnTo>
                    <a:pt x="1573" y="645"/>
                  </a:lnTo>
                  <a:cubicBezTo>
                    <a:pt x="1493" y="403"/>
                    <a:pt x="1331" y="161"/>
                    <a:pt x="1130" y="40"/>
                  </a:cubicBezTo>
                  <a:lnTo>
                    <a:pt x="10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17"/>
            <p:cNvSpPr/>
            <p:nvPr/>
          </p:nvSpPr>
          <p:spPr>
            <a:xfrm rot="-7550157" flipH="1">
              <a:off x="846113" y="1052366"/>
              <a:ext cx="63307" cy="70948"/>
            </a:xfrm>
            <a:custGeom>
              <a:avLst/>
              <a:gdLst/>
              <a:ahLst/>
              <a:cxnLst/>
              <a:rect l="l" t="t" r="r" b="b"/>
              <a:pathLst>
                <a:path w="1856" h="2080" extrusionOk="0">
                  <a:moveTo>
                    <a:pt x="727" y="0"/>
                  </a:moveTo>
                  <a:lnTo>
                    <a:pt x="444" y="121"/>
                  </a:lnTo>
                  <a:lnTo>
                    <a:pt x="122" y="484"/>
                  </a:lnTo>
                  <a:lnTo>
                    <a:pt x="1" y="847"/>
                  </a:lnTo>
                  <a:lnTo>
                    <a:pt x="41" y="1331"/>
                  </a:lnTo>
                  <a:cubicBezTo>
                    <a:pt x="253" y="1966"/>
                    <a:pt x="646" y="2080"/>
                    <a:pt x="897" y="2080"/>
                  </a:cubicBezTo>
                  <a:cubicBezTo>
                    <a:pt x="981" y="2080"/>
                    <a:pt x="1049" y="2067"/>
                    <a:pt x="1090" y="2057"/>
                  </a:cubicBezTo>
                  <a:lnTo>
                    <a:pt x="1452" y="1775"/>
                  </a:lnTo>
                  <a:lnTo>
                    <a:pt x="1694" y="1412"/>
                  </a:lnTo>
                  <a:cubicBezTo>
                    <a:pt x="1815" y="1210"/>
                    <a:pt x="1856" y="968"/>
                    <a:pt x="1815" y="726"/>
                  </a:cubicBezTo>
                  <a:lnTo>
                    <a:pt x="1573" y="282"/>
                  </a:lnTo>
                  <a:lnTo>
                    <a:pt x="1251" y="8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17"/>
            <p:cNvSpPr/>
            <p:nvPr/>
          </p:nvSpPr>
          <p:spPr>
            <a:xfrm rot="-7550157" flipH="1">
              <a:off x="1749259" y="1424379"/>
              <a:ext cx="45400" cy="49561"/>
            </a:xfrm>
            <a:custGeom>
              <a:avLst/>
              <a:gdLst/>
              <a:ahLst/>
              <a:cxnLst/>
              <a:rect l="l" t="t" r="r" b="b"/>
              <a:pathLst>
                <a:path w="1331" h="1453" extrusionOk="0">
                  <a:moveTo>
                    <a:pt x="524" y="1"/>
                  </a:moveTo>
                  <a:lnTo>
                    <a:pt x="323" y="122"/>
                  </a:lnTo>
                  <a:lnTo>
                    <a:pt x="81" y="565"/>
                  </a:lnTo>
                  <a:cubicBezTo>
                    <a:pt x="40" y="686"/>
                    <a:pt x="0" y="807"/>
                    <a:pt x="40" y="928"/>
                  </a:cubicBezTo>
                  <a:lnTo>
                    <a:pt x="161" y="1130"/>
                  </a:lnTo>
                  <a:lnTo>
                    <a:pt x="484" y="1372"/>
                  </a:lnTo>
                  <a:cubicBezTo>
                    <a:pt x="605" y="1452"/>
                    <a:pt x="726" y="1452"/>
                    <a:pt x="847" y="1452"/>
                  </a:cubicBezTo>
                  <a:lnTo>
                    <a:pt x="1049" y="1291"/>
                  </a:lnTo>
                  <a:lnTo>
                    <a:pt x="1250" y="928"/>
                  </a:lnTo>
                  <a:cubicBezTo>
                    <a:pt x="1291" y="807"/>
                    <a:pt x="1331" y="686"/>
                    <a:pt x="1291" y="565"/>
                  </a:cubicBezTo>
                  <a:lnTo>
                    <a:pt x="1210" y="364"/>
                  </a:lnTo>
                  <a:lnTo>
                    <a:pt x="847" y="41"/>
                  </a:lnTo>
                  <a:cubicBezTo>
                    <a:pt x="726" y="1"/>
                    <a:pt x="605" y="1"/>
                    <a:pt x="5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17"/>
            <p:cNvSpPr/>
            <p:nvPr/>
          </p:nvSpPr>
          <p:spPr>
            <a:xfrm rot="-7550157" flipH="1">
              <a:off x="1451315" y="257698"/>
              <a:ext cx="35815" cy="28959"/>
            </a:xfrm>
            <a:custGeom>
              <a:avLst/>
              <a:gdLst/>
              <a:ahLst/>
              <a:cxnLst/>
              <a:rect l="l" t="t" r="r" b="b"/>
              <a:pathLst>
                <a:path w="1050" h="849" extrusionOk="0">
                  <a:moveTo>
                    <a:pt x="559" y="0"/>
                  </a:moveTo>
                  <a:cubicBezTo>
                    <a:pt x="496" y="0"/>
                    <a:pt x="430" y="13"/>
                    <a:pt x="364" y="41"/>
                  </a:cubicBezTo>
                  <a:cubicBezTo>
                    <a:pt x="122" y="122"/>
                    <a:pt x="1" y="364"/>
                    <a:pt x="41" y="646"/>
                  </a:cubicBezTo>
                  <a:lnTo>
                    <a:pt x="202" y="808"/>
                  </a:lnTo>
                  <a:cubicBezTo>
                    <a:pt x="283" y="835"/>
                    <a:pt x="368" y="848"/>
                    <a:pt x="453" y="848"/>
                  </a:cubicBezTo>
                  <a:cubicBezTo>
                    <a:pt x="623" y="848"/>
                    <a:pt x="794" y="794"/>
                    <a:pt x="928" y="687"/>
                  </a:cubicBezTo>
                  <a:lnTo>
                    <a:pt x="1049" y="404"/>
                  </a:lnTo>
                  <a:lnTo>
                    <a:pt x="1049" y="324"/>
                  </a:lnTo>
                  <a:cubicBezTo>
                    <a:pt x="956" y="138"/>
                    <a:pt x="769" y="0"/>
                    <a:pt x="5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9" name="Google Shape;589;p17"/>
          <p:cNvGrpSpPr/>
          <p:nvPr/>
        </p:nvGrpSpPr>
        <p:grpSpPr>
          <a:xfrm rot="-5538499">
            <a:off x="-815807" y="3329729"/>
            <a:ext cx="2340036" cy="1629392"/>
            <a:chOff x="2408692" y="-569353"/>
            <a:chExt cx="3769974" cy="2558659"/>
          </a:xfrm>
        </p:grpSpPr>
        <p:sp>
          <p:nvSpPr>
            <p:cNvPr id="590" name="Google Shape;590;p17"/>
            <p:cNvSpPr/>
            <p:nvPr/>
          </p:nvSpPr>
          <p:spPr>
            <a:xfrm rot="-5400000">
              <a:off x="2983957" y="-632355"/>
              <a:ext cx="1179387" cy="2329918"/>
            </a:xfrm>
            <a:custGeom>
              <a:avLst/>
              <a:gdLst/>
              <a:ahLst/>
              <a:cxnLst/>
              <a:rect l="l" t="t" r="r" b="b"/>
              <a:pathLst>
                <a:path w="34576" h="68306" extrusionOk="0">
                  <a:moveTo>
                    <a:pt x="34323" y="1"/>
                  </a:moveTo>
                  <a:cubicBezTo>
                    <a:pt x="34241" y="1"/>
                    <a:pt x="34164" y="46"/>
                    <a:pt x="34148" y="144"/>
                  </a:cubicBezTo>
                  <a:cubicBezTo>
                    <a:pt x="33220" y="4983"/>
                    <a:pt x="32051" y="9782"/>
                    <a:pt x="30599" y="14501"/>
                  </a:cubicBezTo>
                  <a:cubicBezTo>
                    <a:pt x="29147" y="19219"/>
                    <a:pt x="27453" y="23857"/>
                    <a:pt x="25477" y="28374"/>
                  </a:cubicBezTo>
                  <a:cubicBezTo>
                    <a:pt x="23501" y="32972"/>
                    <a:pt x="21283" y="37489"/>
                    <a:pt x="18823" y="41884"/>
                  </a:cubicBezTo>
                  <a:cubicBezTo>
                    <a:pt x="16363" y="46240"/>
                    <a:pt x="13701" y="50515"/>
                    <a:pt x="10798" y="54588"/>
                  </a:cubicBezTo>
                  <a:cubicBezTo>
                    <a:pt x="7853" y="58742"/>
                    <a:pt x="4708" y="62735"/>
                    <a:pt x="1401" y="66566"/>
                  </a:cubicBezTo>
                  <a:cubicBezTo>
                    <a:pt x="957" y="67009"/>
                    <a:pt x="554" y="67493"/>
                    <a:pt x="151" y="67937"/>
                  </a:cubicBezTo>
                  <a:cubicBezTo>
                    <a:pt x="0" y="68088"/>
                    <a:pt x="142" y="68306"/>
                    <a:pt x="291" y="68306"/>
                  </a:cubicBezTo>
                  <a:cubicBezTo>
                    <a:pt x="341" y="68306"/>
                    <a:pt x="392" y="68281"/>
                    <a:pt x="433" y="68219"/>
                  </a:cubicBezTo>
                  <a:cubicBezTo>
                    <a:pt x="3821" y="64469"/>
                    <a:pt x="7007" y="60516"/>
                    <a:pt x="10031" y="56403"/>
                  </a:cubicBezTo>
                  <a:cubicBezTo>
                    <a:pt x="12975" y="52289"/>
                    <a:pt x="15758" y="48055"/>
                    <a:pt x="18258" y="43659"/>
                  </a:cubicBezTo>
                  <a:cubicBezTo>
                    <a:pt x="20759" y="39344"/>
                    <a:pt x="23058" y="34907"/>
                    <a:pt x="25074" y="30350"/>
                  </a:cubicBezTo>
                  <a:cubicBezTo>
                    <a:pt x="27131" y="25793"/>
                    <a:pt x="28905" y="21115"/>
                    <a:pt x="30438" y="16396"/>
                  </a:cubicBezTo>
                  <a:cubicBezTo>
                    <a:pt x="31970" y="11678"/>
                    <a:pt x="33220" y="6879"/>
                    <a:pt x="34229" y="2039"/>
                  </a:cubicBezTo>
                  <a:cubicBezTo>
                    <a:pt x="34350" y="1434"/>
                    <a:pt x="34430" y="870"/>
                    <a:pt x="34551" y="265"/>
                  </a:cubicBezTo>
                  <a:cubicBezTo>
                    <a:pt x="34575" y="97"/>
                    <a:pt x="34443" y="1"/>
                    <a:pt x="34323" y="1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17"/>
            <p:cNvSpPr/>
            <p:nvPr/>
          </p:nvSpPr>
          <p:spPr>
            <a:xfrm rot="-5400000">
              <a:off x="4373138" y="135649"/>
              <a:ext cx="1434803" cy="2176252"/>
            </a:xfrm>
            <a:custGeom>
              <a:avLst/>
              <a:gdLst/>
              <a:ahLst/>
              <a:cxnLst/>
              <a:rect l="l" t="t" r="r" b="b"/>
              <a:pathLst>
                <a:path w="42064" h="63801" extrusionOk="0">
                  <a:moveTo>
                    <a:pt x="40209" y="1"/>
                  </a:moveTo>
                  <a:cubicBezTo>
                    <a:pt x="33070" y="4074"/>
                    <a:pt x="27666" y="10365"/>
                    <a:pt x="22867" y="16818"/>
                  </a:cubicBezTo>
                  <a:cubicBezTo>
                    <a:pt x="15406" y="26900"/>
                    <a:pt x="9034" y="37789"/>
                    <a:pt x="3913" y="49243"/>
                  </a:cubicBezTo>
                  <a:cubicBezTo>
                    <a:pt x="1856" y="53881"/>
                    <a:pt x="1" y="58760"/>
                    <a:pt x="283" y="63721"/>
                  </a:cubicBezTo>
                  <a:cubicBezTo>
                    <a:pt x="417" y="63776"/>
                    <a:pt x="553" y="63801"/>
                    <a:pt x="689" y="63801"/>
                  </a:cubicBezTo>
                  <a:cubicBezTo>
                    <a:pt x="1246" y="63801"/>
                    <a:pt x="1797" y="63392"/>
                    <a:pt x="2219" y="63035"/>
                  </a:cubicBezTo>
                  <a:lnTo>
                    <a:pt x="21859" y="46460"/>
                  </a:lnTo>
                  <a:cubicBezTo>
                    <a:pt x="24521" y="44282"/>
                    <a:pt x="27061" y="41983"/>
                    <a:pt x="29481" y="39523"/>
                  </a:cubicBezTo>
                  <a:cubicBezTo>
                    <a:pt x="38152" y="30248"/>
                    <a:pt x="42064" y="11898"/>
                    <a:pt x="40209" y="1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17"/>
            <p:cNvSpPr/>
            <p:nvPr/>
          </p:nvSpPr>
          <p:spPr>
            <a:xfrm rot="-5400000">
              <a:off x="3121130" y="677418"/>
              <a:ext cx="1672789" cy="950987"/>
            </a:xfrm>
            <a:custGeom>
              <a:avLst/>
              <a:gdLst/>
              <a:ahLst/>
              <a:cxnLst/>
              <a:rect l="l" t="t" r="r" b="b"/>
              <a:pathLst>
                <a:path w="49041" h="27880" extrusionOk="0">
                  <a:moveTo>
                    <a:pt x="40263" y="0"/>
                  </a:moveTo>
                  <a:cubicBezTo>
                    <a:pt x="34352" y="0"/>
                    <a:pt x="28277" y="1806"/>
                    <a:pt x="23068" y="4691"/>
                  </a:cubicBezTo>
                  <a:cubicBezTo>
                    <a:pt x="15204" y="9046"/>
                    <a:pt x="8993" y="15620"/>
                    <a:pt x="3226" y="22274"/>
                  </a:cubicBezTo>
                  <a:cubicBezTo>
                    <a:pt x="1775" y="23968"/>
                    <a:pt x="323" y="25783"/>
                    <a:pt x="0" y="27880"/>
                  </a:cubicBezTo>
                  <a:cubicBezTo>
                    <a:pt x="8389" y="24250"/>
                    <a:pt x="16938" y="21064"/>
                    <a:pt x="25609" y="18322"/>
                  </a:cubicBezTo>
                  <a:cubicBezTo>
                    <a:pt x="34320" y="15580"/>
                    <a:pt x="43273" y="8320"/>
                    <a:pt x="49040" y="1505"/>
                  </a:cubicBezTo>
                  <a:cubicBezTo>
                    <a:pt x="46248" y="470"/>
                    <a:pt x="43277" y="0"/>
                    <a:pt x="40263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17"/>
            <p:cNvSpPr/>
            <p:nvPr/>
          </p:nvSpPr>
          <p:spPr>
            <a:xfrm rot="-5400000">
              <a:off x="2987658" y="-658329"/>
              <a:ext cx="641063" cy="819015"/>
            </a:xfrm>
            <a:custGeom>
              <a:avLst/>
              <a:gdLst/>
              <a:ahLst/>
              <a:cxnLst/>
              <a:rect l="l" t="t" r="r" b="b"/>
              <a:pathLst>
                <a:path w="18794" h="24011" extrusionOk="0">
                  <a:moveTo>
                    <a:pt x="719" y="0"/>
                  </a:moveTo>
                  <a:cubicBezTo>
                    <a:pt x="496" y="0"/>
                    <a:pt x="270" y="18"/>
                    <a:pt x="41" y="55"/>
                  </a:cubicBezTo>
                  <a:lnTo>
                    <a:pt x="1" y="55"/>
                  </a:lnTo>
                  <a:cubicBezTo>
                    <a:pt x="646" y="5137"/>
                    <a:pt x="3792" y="10339"/>
                    <a:pt x="6574" y="14654"/>
                  </a:cubicBezTo>
                  <a:cubicBezTo>
                    <a:pt x="9317" y="19010"/>
                    <a:pt x="13592" y="22599"/>
                    <a:pt x="18794" y="24011"/>
                  </a:cubicBezTo>
                  <a:cubicBezTo>
                    <a:pt x="16374" y="15905"/>
                    <a:pt x="11898" y="8565"/>
                    <a:pt x="5808" y="2677"/>
                  </a:cubicBezTo>
                  <a:cubicBezTo>
                    <a:pt x="4397" y="1338"/>
                    <a:pt x="2662" y="0"/>
                    <a:pt x="719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17"/>
            <p:cNvSpPr/>
            <p:nvPr/>
          </p:nvSpPr>
          <p:spPr>
            <a:xfrm rot="-5400000">
              <a:off x="2322598" y="417074"/>
              <a:ext cx="1104652" cy="339565"/>
            </a:xfrm>
            <a:custGeom>
              <a:avLst/>
              <a:gdLst/>
              <a:ahLst/>
              <a:cxnLst/>
              <a:rect l="l" t="t" r="r" b="b"/>
              <a:pathLst>
                <a:path w="32385" h="9955" extrusionOk="0">
                  <a:moveTo>
                    <a:pt x="22727" y="0"/>
                  </a:moveTo>
                  <a:cubicBezTo>
                    <a:pt x="20165" y="0"/>
                    <a:pt x="17584" y="376"/>
                    <a:pt x="15124" y="1091"/>
                  </a:cubicBezTo>
                  <a:cubicBezTo>
                    <a:pt x="9397" y="2705"/>
                    <a:pt x="4275" y="5971"/>
                    <a:pt x="0" y="9924"/>
                  </a:cubicBezTo>
                  <a:cubicBezTo>
                    <a:pt x="1469" y="9944"/>
                    <a:pt x="2941" y="9954"/>
                    <a:pt x="4415" y="9954"/>
                  </a:cubicBezTo>
                  <a:cubicBezTo>
                    <a:pt x="8646" y="9954"/>
                    <a:pt x="12893" y="9871"/>
                    <a:pt x="17140" y="9722"/>
                  </a:cubicBezTo>
                  <a:cubicBezTo>
                    <a:pt x="19439" y="9722"/>
                    <a:pt x="21778" y="9440"/>
                    <a:pt x="24036" y="8915"/>
                  </a:cubicBezTo>
                  <a:cubicBezTo>
                    <a:pt x="26819" y="8189"/>
                    <a:pt x="32022" y="6697"/>
                    <a:pt x="32385" y="2059"/>
                  </a:cubicBezTo>
                  <a:lnTo>
                    <a:pt x="32385" y="2019"/>
                  </a:lnTo>
                  <a:cubicBezTo>
                    <a:pt x="29410" y="646"/>
                    <a:pt x="26085" y="0"/>
                    <a:pt x="22727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5" name="Google Shape;595;p17"/>
          <p:cNvSpPr txBox="1">
            <a:spLocks noGrp="1"/>
          </p:cNvSpPr>
          <p:nvPr>
            <p:ph type="subTitle" idx="1"/>
          </p:nvPr>
        </p:nvSpPr>
        <p:spPr>
          <a:xfrm>
            <a:off x="1243350" y="1846600"/>
            <a:ext cx="6657300" cy="93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596" name="Google Shape;596;p17"/>
          <p:cNvSpPr txBox="1">
            <a:spLocks noGrp="1"/>
          </p:cNvSpPr>
          <p:nvPr>
            <p:ph type="title"/>
          </p:nvPr>
        </p:nvSpPr>
        <p:spPr>
          <a:xfrm>
            <a:off x="2838450" y="2779725"/>
            <a:ext cx="3467100" cy="85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CUSTOM_5"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p18"/>
          <p:cNvSpPr txBox="1">
            <a:spLocks noGrp="1"/>
          </p:cNvSpPr>
          <p:nvPr>
            <p:ph type="title"/>
          </p:nvPr>
        </p:nvSpPr>
        <p:spPr>
          <a:xfrm>
            <a:off x="5100600" y="1301500"/>
            <a:ext cx="4043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599" name="Google Shape;599;p18"/>
          <p:cNvGrpSpPr/>
          <p:nvPr/>
        </p:nvGrpSpPr>
        <p:grpSpPr>
          <a:xfrm>
            <a:off x="5555525" y="-370153"/>
            <a:ext cx="6922798" cy="6894979"/>
            <a:chOff x="5555525" y="-370153"/>
            <a:chExt cx="6922798" cy="6894979"/>
          </a:xfrm>
        </p:grpSpPr>
        <p:sp>
          <p:nvSpPr>
            <p:cNvPr id="600" name="Google Shape;600;p18"/>
            <p:cNvSpPr/>
            <p:nvPr/>
          </p:nvSpPr>
          <p:spPr>
            <a:xfrm rot="3320876">
              <a:off x="6559270" y="568767"/>
              <a:ext cx="4915307" cy="5017139"/>
            </a:xfrm>
            <a:custGeom>
              <a:avLst/>
              <a:gdLst/>
              <a:ahLst/>
              <a:cxnLst/>
              <a:rect l="l" t="t" r="r" b="b"/>
              <a:pathLst>
                <a:path w="164618" h="181830" extrusionOk="0">
                  <a:moveTo>
                    <a:pt x="17337" y="0"/>
                  </a:moveTo>
                  <a:cubicBezTo>
                    <a:pt x="11319" y="0"/>
                    <a:pt x="5466" y="2631"/>
                    <a:pt x="351" y="7417"/>
                  </a:cubicBezTo>
                  <a:lnTo>
                    <a:pt x="0" y="23756"/>
                  </a:lnTo>
                  <a:cubicBezTo>
                    <a:pt x="11551" y="25117"/>
                    <a:pt x="25123" y="28148"/>
                    <a:pt x="31316" y="39963"/>
                  </a:cubicBezTo>
                  <a:cubicBezTo>
                    <a:pt x="35137" y="47342"/>
                    <a:pt x="35006" y="56214"/>
                    <a:pt x="38212" y="63944"/>
                  </a:cubicBezTo>
                  <a:cubicBezTo>
                    <a:pt x="42253" y="73739"/>
                    <a:pt x="51125" y="80107"/>
                    <a:pt x="59733" y="84675"/>
                  </a:cubicBezTo>
                  <a:cubicBezTo>
                    <a:pt x="68386" y="89243"/>
                    <a:pt x="76336" y="94382"/>
                    <a:pt x="84900" y="99960"/>
                  </a:cubicBezTo>
                  <a:cubicBezTo>
                    <a:pt x="106334" y="113927"/>
                    <a:pt x="117885" y="167116"/>
                    <a:pt x="111956" y="181830"/>
                  </a:cubicBezTo>
                  <a:lnTo>
                    <a:pt x="164618" y="98159"/>
                  </a:lnTo>
                  <a:cubicBezTo>
                    <a:pt x="155043" y="77033"/>
                    <a:pt x="135498" y="61353"/>
                    <a:pt x="115426" y="58673"/>
                  </a:cubicBezTo>
                  <a:cubicBezTo>
                    <a:pt x="112484" y="58295"/>
                    <a:pt x="109552" y="58172"/>
                    <a:pt x="106623" y="58172"/>
                  </a:cubicBezTo>
                  <a:cubicBezTo>
                    <a:pt x="101103" y="58172"/>
                    <a:pt x="95600" y="58611"/>
                    <a:pt x="90084" y="58611"/>
                  </a:cubicBezTo>
                  <a:cubicBezTo>
                    <a:pt x="89352" y="58611"/>
                    <a:pt x="88620" y="58603"/>
                    <a:pt x="87887" y="58586"/>
                  </a:cubicBezTo>
                  <a:cubicBezTo>
                    <a:pt x="78664" y="58366"/>
                    <a:pt x="68781" y="56302"/>
                    <a:pt x="61227" y="49362"/>
                  </a:cubicBezTo>
                  <a:cubicBezTo>
                    <a:pt x="48841" y="38074"/>
                    <a:pt x="45854" y="17036"/>
                    <a:pt x="33073" y="6319"/>
                  </a:cubicBezTo>
                  <a:cubicBezTo>
                    <a:pt x="27958" y="2002"/>
                    <a:pt x="22585" y="0"/>
                    <a:pt x="173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18"/>
            <p:cNvSpPr/>
            <p:nvPr/>
          </p:nvSpPr>
          <p:spPr>
            <a:xfrm rot="5400000">
              <a:off x="9262450" y="4478550"/>
              <a:ext cx="24175" cy="14025"/>
            </a:xfrm>
            <a:custGeom>
              <a:avLst/>
              <a:gdLst/>
              <a:ahLst/>
              <a:cxnLst/>
              <a:rect l="l" t="t" r="r" b="b"/>
              <a:pathLst>
                <a:path w="967" h="561" extrusionOk="0">
                  <a:moveTo>
                    <a:pt x="923" y="1"/>
                  </a:moveTo>
                  <a:lnTo>
                    <a:pt x="659" y="88"/>
                  </a:lnTo>
                  <a:cubicBezTo>
                    <a:pt x="594" y="88"/>
                    <a:pt x="539" y="66"/>
                    <a:pt x="473" y="66"/>
                  </a:cubicBezTo>
                  <a:cubicBezTo>
                    <a:pt x="407" y="66"/>
                    <a:pt x="330" y="88"/>
                    <a:pt x="220" y="176"/>
                  </a:cubicBezTo>
                  <a:cubicBezTo>
                    <a:pt x="220" y="220"/>
                    <a:pt x="220" y="220"/>
                    <a:pt x="264" y="264"/>
                  </a:cubicBezTo>
                  <a:lnTo>
                    <a:pt x="1" y="308"/>
                  </a:lnTo>
                  <a:cubicBezTo>
                    <a:pt x="45" y="396"/>
                    <a:pt x="88" y="484"/>
                    <a:pt x="220" y="528"/>
                  </a:cubicBezTo>
                  <a:cubicBezTo>
                    <a:pt x="286" y="550"/>
                    <a:pt x="352" y="561"/>
                    <a:pt x="418" y="561"/>
                  </a:cubicBezTo>
                  <a:cubicBezTo>
                    <a:pt x="484" y="561"/>
                    <a:pt x="550" y="550"/>
                    <a:pt x="616" y="528"/>
                  </a:cubicBezTo>
                  <a:cubicBezTo>
                    <a:pt x="835" y="484"/>
                    <a:pt x="967" y="220"/>
                    <a:pt x="9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18"/>
            <p:cNvSpPr/>
            <p:nvPr/>
          </p:nvSpPr>
          <p:spPr>
            <a:xfrm rot="5400000">
              <a:off x="9462013" y="3731888"/>
              <a:ext cx="24200" cy="16225"/>
            </a:xfrm>
            <a:custGeom>
              <a:avLst/>
              <a:gdLst/>
              <a:ahLst/>
              <a:cxnLst/>
              <a:rect l="l" t="t" r="r" b="b"/>
              <a:pathLst>
                <a:path w="968" h="649" extrusionOk="0">
                  <a:moveTo>
                    <a:pt x="529" y="1"/>
                  </a:moveTo>
                  <a:cubicBezTo>
                    <a:pt x="468" y="1"/>
                    <a:pt x="407" y="12"/>
                    <a:pt x="352" y="34"/>
                  </a:cubicBezTo>
                  <a:cubicBezTo>
                    <a:pt x="264" y="78"/>
                    <a:pt x="177" y="122"/>
                    <a:pt x="133" y="210"/>
                  </a:cubicBezTo>
                  <a:cubicBezTo>
                    <a:pt x="45" y="341"/>
                    <a:pt x="1" y="473"/>
                    <a:pt x="45" y="649"/>
                  </a:cubicBezTo>
                  <a:lnTo>
                    <a:pt x="352" y="517"/>
                  </a:lnTo>
                  <a:lnTo>
                    <a:pt x="352" y="561"/>
                  </a:lnTo>
                  <a:cubicBezTo>
                    <a:pt x="380" y="542"/>
                    <a:pt x="404" y="536"/>
                    <a:pt x="426" y="536"/>
                  </a:cubicBezTo>
                  <a:cubicBezTo>
                    <a:pt x="486" y="536"/>
                    <a:pt x="533" y="586"/>
                    <a:pt x="608" y="586"/>
                  </a:cubicBezTo>
                  <a:cubicBezTo>
                    <a:pt x="635" y="586"/>
                    <a:pt x="667" y="579"/>
                    <a:pt x="704" y="561"/>
                  </a:cubicBezTo>
                  <a:cubicBezTo>
                    <a:pt x="704" y="517"/>
                    <a:pt x="704" y="473"/>
                    <a:pt x="660" y="429"/>
                  </a:cubicBezTo>
                  <a:lnTo>
                    <a:pt x="967" y="297"/>
                  </a:lnTo>
                  <a:cubicBezTo>
                    <a:pt x="901" y="100"/>
                    <a:pt x="712" y="1"/>
                    <a:pt x="5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18"/>
            <p:cNvSpPr/>
            <p:nvPr/>
          </p:nvSpPr>
          <p:spPr>
            <a:xfrm rot="5400000">
              <a:off x="8111900" y="4388050"/>
              <a:ext cx="29650" cy="22650"/>
            </a:xfrm>
            <a:custGeom>
              <a:avLst/>
              <a:gdLst/>
              <a:ahLst/>
              <a:cxnLst/>
              <a:rect l="l" t="t" r="r" b="b"/>
              <a:pathLst>
                <a:path w="1186" h="906" extrusionOk="0">
                  <a:moveTo>
                    <a:pt x="538" y="1"/>
                  </a:moveTo>
                  <a:cubicBezTo>
                    <a:pt x="390" y="1"/>
                    <a:pt x="243" y="31"/>
                    <a:pt x="132" y="115"/>
                  </a:cubicBezTo>
                  <a:lnTo>
                    <a:pt x="0" y="466"/>
                  </a:lnTo>
                  <a:lnTo>
                    <a:pt x="132" y="774"/>
                  </a:lnTo>
                  <a:lnTo>
                    <a:pt x="527" y="905"/>
                  </a:lnTo>
                  <a:cubicBezTo>
                    <a:pt x="615" y="861"/>
                    <a:pt x="703" y="774"/>
                    <a:pt x="835" y="730"/>
                  </a:cubicBezTo>
                  <a:cubicBezTo>
                    <a:pt x="966" y="686"/>
                    <a:pt x="1098" y="598"/>
                    <a:pt x="1186" y="422"/>
                  </a:cubicBezTo>
                  <a:lnTo>
                    <a:pt x="922" y="27"/>
                  </a:lnTo>
                  <a:lnTo>
                    <a:pt x="791" y="27"/>
                  </a:lnTo>
                  <a:cubicBezTo>
                    <a:pt x="710" y="11"/>
                    <a:pt x="624" y="1"/>
                    <a:pt x="5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18"/>
            <p:cNvSpPr/>
            <p:nvPr/>
          </p:nvSpPr>
          <p:spPr>
            <a:xfrm rot="5400000">
              <a:off x="8088113" y="3468613"/>
              <a:ext cx="34050" cy="40975"/>
            </a:xfrm>
            <a:custGeom>
              <a:avLst/>
              <a:gdLst/>
              <a:ahLst/>
              <a:cxnLst/>
              <a:rect l="l" t="t" r="r" b="b"/>
              <a:pathLst>
                <a:path w="1362" h="1639" extrusionOk="0">
                  <a:moveTo>
                    <a:pt x="653" y="1"/>
                  </a:moveTo>
                  <a:cubicBezTo>
                    <a:pt x="607" y="1"/>
                    <a:pt x="565" y="6"/>
                    <a:pt x="527" y="13"/>
                  </a:cubicBezTo>
                  <a:lnTo>
                    <a:pt x="395" y="57"/>
                  </a:lnTo>
                  <a:lnTo>
                    <a:pt x="220" y="233"/>
                  </a:lnTo>
                  <a:lnTo>
                    <a:pt x="88" y="364"/>
                  </a:lnTo>
                  <a:cubicBezTo>
                    <a:pt x="0" y="584"/>
                    <a:pt x="0" y="804"/>
                    <a:pt x="88" y="1023"/>
                  </a:cubicBezTo>
                  <a:cubicBezTo>
                    <a:pt x="220" y="1331"/>
                    <a:pt x="483" y="1594"/>
                    <a:pt x="791" y="1638"/>
                  </a:cubicBezTo>
                  <a:lnTo>
                    <a:pt x="1098" y="1506"/>
                  </a:lnTo>
                  <a:lnTo>
                    <a:pt x="1362" y="1111"/>
                  </a:lnTo>
                  <a:lnTo>
                    <a:pt x="1362" y="760"/>
                  </a:lnTo>
                  <a:lnTo>
                    <a:pt x="1318" y="628"/>
                  </a:lnTo>
                  <a:cubicBezTo>
                    <a:pt x="1172" y="118"/>
                    <a:pt x="875" y="1"/>
                    <a:pt x="6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18"/>
            <p:cNvSpPr/>
            <p:nvPr/>
          </p:nvSpPr>
          <p:spPr>
            <a:xfrm rot="5400000">
              <a:off x="7991675" y="3813575"/>
              <a:ext cx="18700" cy="23050"/>
            </a:xfrm>
            <a:custGeom>
              <a:avLst/>
              <a:gdLst/>
              <a:ahLst/>
              <a:cxnLst/>
              <a:rect l="l" t="t" r="r" b="b"/>
              <a:pathLst>
                <a:path w="748" h="922" extrusionOk="0">
                  <a:moveTo>
                    <a:pt x="315" y="0"/>
                  </a:moveTo>
                  <a:cubicBezTo>
                    <a:pt x="285" y="0"/>
                    <a:pt x="254" y="4"/>
                    <a:pt x="220" y="14"/>
                  </a:cubicBezTo>
                  <a:lnTo>
                    <a:pt x="132" y="190"/>
                  </a:lnTo>
                  <a:lnTo>
                    <a:pt x="176" y="190"/>
                  </a:lnTo>
                  <a:lnTo>
                    <a:pt x="1" y="585"/>
                  </a:lnTo>
                  <a:cubicBezTo>
                    <a:pt x="45" y="717"/>
                    <a:pt x="132" y="848"/>
                    <a:pt x="308" y="892"/>
                  </a:cubicBezTo>
                  <a:cubicBezTo>
                    <a:pt x="344" y="911"/>
                    <a:pt x="388" y="921"/>
                    <a:pt x="437" y="921"/>
                  </a:cubicBezTo>
                  <a:cubicBezTo>
                    <a:pt x="505" y="921"/>
                    <a:pt x="582" y="900"/>
                    <a:pt x="659" y="848"/>
                  </a:cubicBezTo>
                  <a:lnTo>
                    <a:pt x="747" y="453"/>
                  </a:lnTo>
                  <a:cubicBezTo>
                    <a:pt x="703" y="453"/>
                    <a:pt x="703" y="409"/>
                    <a:pt x="703" y="409"/>
                  </a:cubicBezTo>
                  <a:cubicBezTo>
                    <a:pt x="664" y="292"/>
                    <a:pt x="555" y="0"/>
                    <a:pt x="3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18"/>
            <p:cNvSpPr/>
            <p:nvPr/>
          </p:nvSpPr>
          <p:spPr>
            <a:xfrm rot="5400000">
              <a:off x="7881863" y="3020438"/>
              <a:ext cx="20875" cy="28150"/>
            </a:xfrm>
            <a:custGeom>
              <a:avLst/>
              <a:gdLst/>
              <a:ahLst/>
              <a:cxnLst/>
              <a:rect l="l" t="t" r="r" b="b"/>
              <a:pathLst>
                <a:path w="835" h="1126" extrusionOk="0">
                  <a:moveTo>
                    <a:pt x="405" y="0"/>
                  </a:moveTo>
                  <a:cubicBezTo>
                    <a:pt x="357" y="0"/>
                    <a:pt x="310" y="9"/>
                    <a:pt x="264" y="27"/>
                  </a:cubicBezTo>
                  <a:lnTo>
                    <a:pt x="44" y="335"/>
                  </a:lnTo>
                  <a:cubicBezTo>
                    <a:pt x="44" y="379"/>
                    <a:pt x="44" y="467"/>
                    <a:pt x="44" y="554"/>
                  </a:cubicBezTo>
                  <a:cubicBezTo>
                    <a:pt x="0" y="642"/>
                    <a:pt x="0" y="774"/>
                    <a:pt x="0" y="862"/>
                  </a:cubicBezTo>
                  <a:lnTo>
                    <a:pt x="308" y="1125"/>
                  </a:lnTo>
                  <a:cubicBezTo>
                    <a:pt x="527" y="1081"/>
                    <a:pt x="659" y="950"/>
                    <a:pt x="791" y="774"/>
                  </a:cubicBezTo>
                  <a:cubicBezTo>
                    <a:pt x="835" y="642"/>
                    <a:pt x="835" y="467"/>
                    <a:pt x="791" y="335"/>
                  </a:cubicBezTo>
                  <a:cubicBezTo>
                    <a:pt x="756" y="126"/>
                    <a:pt x="584" y="0"/>
                    <a:pt x="4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18"/>
            <p:cNvSpPr/>
            <p:nvPr/>
          </p:nvSpPr>
          <p:spPr>
            <a:xfrm rot="5400000">
              <a:off x="7844413" y="3297688"/>
              <a:ext cx="20875" cy="27050"/>
            </a:xfrm>
            <a:custGeom>
              <a:avLst/>
              <a:gdLst/>
              <a:ahLst/>
              <a:cxnLst/>
              <a:rect l="l" t="t" r="r" b="b"/>
              <a:pathLst>
                <a:path w="835" h="1082" extrusionOk="0">
                  <a:moveTo>
                    <a:pt x="484" y="1"/>
                  </a:moveTo>
                  <a:cubicBezTo>
                    <a:pt x="308" y="1"/>
                    <a:pt x="176" y="132"/>
                    <a:pt x="88" y="264"/>
                  </a:cubicBezTo>
                  <a:cubicBezTo>
                    <a:pt x="0" y="396"/>
                    <a:pt x="0" y="572"/>
                    <a:pt x="44" y="747"/>
                  </a:cubicBezTo>
                  <a:cubicBezTo>
                    <a:pt x="114" y="956"/>
                    <a:pt x="293" y="1082"/>
                    <a:pt x="496" y="1082"/>
                  </a:cubicBezTo>
                  <a:cubicBezTo>
                    <a:pt x="549" y="1082"/>
                    <a:pt x="604" y="1073"/>
                    <a:pt x="659" y="1055"/>
                  </a:cubicBezTo>
                  <a:lnTo>
                    <a:pt x="835" y="747"/>
                  </a:lnTo>
                  <a:cubicBezTo>
                    <a:pt x="835" y="703"/>
                    <a:pt x="835" y="703"/>
                    <a:pt x="835" y="660"/>
                  </a:cubicBezTo>
                  <a:cubicBezTo>
                    <a:pt x="835" y="528"/>
                    <a:pt x="835" y="396"/>
                    <a:pt x="791" y="264"/>
                  </a:cubicBezTo>
                  <a:cubicBezTo>
                    <a:pt x="791" y="220"/>
                    <a:pt x="747" y="176"/>
                    <a:pt x="747" y="132"/>
                  </a:cubicBezTo>
                  <a:lnTo>
                    <a:pt x="48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18"/>
            <p:cNvSpPr/>
            <p:nvPr/>
          </p:nvSpPr>
          <p:spPr>
            <a:xfrm rot="5400000">
              <a:off x="9545600" y="4068850"/>
              <a:ext cx="20875" cy="28575"/>
            </a:xfrm>
            <a:custGeom>
              <a:avLst/>
              <a:gdLst/>
              <a:ahLst/>
              <a:cxnLst/>
              <a:rect l="l" t="t" r="r" b="b"/>
              <a:pathLst>
                <a:path w="835" h="1143" extrusionOk="0">
                  <a:moveTo>
                    <a:pt x="439" y="0"/>
                  </a:moveTo>
                  <a:lnTo>
                    <a:pt x="176" y="352"/>
                  </a:lnTo>
                  <a:cubicBezTo>
                    <a:pt x="176" y="395"/>
                    <a:pt x="132" y="395"/>
                    <a:pt x="132" y="439"/>
                  </a:cubicBezTo>
                  <a:cubicBezTo>
                    <a:pt x="44" y="571"/>
                    <a:pt x="0" y="747"/>
                    <a:pt x="0" y="966"/>
                  </a:cubicBezTo>
                  <a:lnTo>
                    <a:pt x="352" y="1142"/>
                  </a:lnTo>
                  <a:cubicBezTo>
                    <a:pt x="703" y="966"/>
                    <a:pt x="835" y="615"/>
                    <a:pt x="791" y="264"/>
                  </a:cubicBezTo>
                  <a:cubicBezTo>
                    <a:pt x="747" y="88"/>
                    <a:pt x="615" y="0"/>
                    <a:pt x="43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18"/>
            <p:cNvSpPr/>
            <p:nvPr/>
          </p:nvSpPr>
          <p:spPr>
            <a:xfrm rot="5400000">
              <a:off x="9251363" y="3459813"/>
              <a:ext cx="64800" cy="56375"/>
            </a:xfrm>
            <a:custGeom>
              <a:avLst/>
              <a:gdLst/>
              <a:ahLst/>
              <a:cxnLst/>
              <a:rect l="l" t="t" r="r" b="b"/>
              <a:pathLst>
                <a:path w="2592" h="2255" extrusionOk="0">
                  <a:moveTo>
                    <a:pt x="971" y="1"/>
                  </a:moveTo>
                  <a:cubicBezTo>
                    <a:pt x="759" y="1"/>
                    <a:pt x="560" y="69"/>
                    <a:pt x="396" y="206"/>
                  </a:cubicBezTo>
                  <a:cubicBezTo>
                    <a:pt x="132" y="470"/>
                    <a:pt x="0" y="821"/>
                    <a:pt x="44" y="1217"/>
                  </a:cubicBezTo>
                  <a:lnTo>
                    <a:pt x="220" y="1568"/>
                  </a:lnTo>
                  <a:lnTo>
                    <a:pt x="484" y="1831"/>
                  </a:lnTo>
                  <a:lnTo>
                    <a:pt x="703" y="1963"/>
                  </a:lnTo>
                  <a:lnTo>
                    <a:pt x="791" y="2007"/>
                  </a:lnTo>
                  <a:cubicBezTo>
                    <a:pt x="988" y="2176"/>
                    <a:pt x="1239" y="2255"/>
                    <a:pt x="1498" y="2255"/>
                  </a:cubicBezTo>
                  <a:cubicBezTo>
                    <a:pt x="1644" y="2255"/>
                    <a:pt x="1791" y="2230"/>
                    <a:pt x="1933" y="2183"/>
                  </a:cubicBezTo>
                  <a:cubicBezTo>
                    <a:pt x="2240" y="2051"/>
                    <a:pt x="2504" y="1788"/>
                    <a:pt x="2592" y="1436"/>
                  </a:cubicBezTo>
                  <a:lnTo>
                    <a:pt x="2460" y="733"/>
                  </a:lnTo>
                  <a:lnTo>
                    <a:pt x="2196" y="470"/>
                  </a:lnTo>
                  <a:lnTo>
                    <a:pt x="2240" y="382"/>
                  </a:lnTo>
                  <a:cubicBezTo>
                    <a:pt x="2067" y="174"/>
                    <a:pt x="1810" y="48"/>
                    <a:pt x="1559" y="48"/>
                  </a:cubicBezTo>
                  <a:cubicBezTo>
                    <a:pt x="1492" y="48"/>
                    <a:pt x="1426" y="56"/>
                    <a:pt x="1362" y="75"/>
                  </a:cubicBezTo>
                  <a:cubicBezTo>
                    <a:pt x="1230" y="25"/>
                    <a:pt x="1098" y="1"/>
                    <a:pt x="97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18"/>
            <p:cNvSpPr/>
            <p:nvPr/>
          </p:nvSpPr>
          <p:spPr>
            <a:xfrm rot="5400000">
              <a:off x="9116738" y="4047363"/>
              <a:ext cx="35175" cy="39700"/>
            </a:xfrm>
            <a:custGeom>
              <a:avLst/>
              <a:gdLst/>
              <a:ahLst/>
              <a:cxnLst/>
              <a:rect l="l" t="t" r="r" b="b"/>
              <a:pathLst>
                <a:path w="1407" h="1588" extrusionOk="0">
                  <a:moveTo>
                    <a:pt x="616" y="0"/>
                  </a:moveTo>
                  <a:lnTo>
                    <a:pt x="396" y="88"/>
                  </a:lnTo>
                  <a:lnTo>
                    <a:pt x="308" y="176"/>
                  </a:lnTo>
                  <a:lnTo>
                    <a:pt x="133" y="352"/>
                  </a:lnTo>
                  <a:lnTo>
                    <a:pt x="45" y="484"/>
                  </a:lnTo>
                  <a:cubicBezTo>
                    <a:pt x="1" y="659"/>
                    <a:pt x="1" y="879"/>
                    <a:pt x="45" y="1055"/>
                  </a:cubicBezTo>
                  <a:cubicBezTo>
                    <a:pt x="165" y="1376"/>
                    <a:pt x="470" y="1587"/>
                    <a:pt x="790" y="1587"/>
                  </a:cubicBezTo>
                  <a:cubicBezTo>
                    <a:pt x="820" y="1587"/>
                    <a:pt x="849" y="1585"/>
                    <a:pt x="879" y="1582"/>
                  </a:cubicBezTo>
                  <a:lnTo>
                    <a:pt x="1099" y="1406"/>
                  </a:lnTo>
                  <a:lnTo>
                    <a:pt x="1362" y="967"/>
                  </a:lnTo>
                  <a:cubicBezTo>
                    <a:pt x="1406" y="791"/>
                    <a:pt x="1406" y="571"/>
                    <a:pt x="1362" y="396"/>
                  </a:cubicBezTo>
                  <a:lnTo>
                    <a:pt x="1319" y="264"/>
                  </a:lnTo>
                  <a:lnTo>
                    <a:pt x="1143" y="132"/>
                  </a:lnTo>
                  <a:lnTo>
                    <a:pt x="8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18"/>
            <p:cNvSpPr/>
            <p:nvPr/>
          </p:nvSpPr>
          <p:spPr>
            <a:xfrm rot="5400000">
              <a:off x="8786850" y="3029000"/>
              <a:ext cx="35175" cy="38475"/>
            </a:xfrm>
            <a:custGeom>
              <a:avLst/>
              <a:gdLst/>
              <a:ahLst/>
              <a:cxnLst/>
              <a:rect l="l" t="t" r="r" b="b"/>
              <a:pathLst>
                <a:path w="1407" h="1539" extrusionOk="0">
                  <a:moveTo>
                    <a:pt x="528" y="1"/>
                  </a:moveTo>
                  <a:lnTo>
                    <a:pt x="308" y="177"/>
                  </a:lnTo>
                  <a:lnTo>
                    <a:pt x="45" y="572"/>
                  </a:lnTo>
                  <a:cubicBezTo>
                    <a:pt x="1" y="704"/>
                    <a:pt x="1" y="835"/>
                    <a:pt x="1" y="967"/>
                  </a:cubicBezTo>
                  <a:lnTo>
                    <a:pt x="132" y="1231"/>
                  </a:lnTo>
                  <a:lnTo>
                    <a:pt x="484" y="1494"/>
                  </a:lnTo>
                  <a:cubicBezTo>
                    <a:pt x="616" y="1538"/>
                    <a:pt x="747" y="1538"/>
                    <a:pt x="879" y="1538"/>
                  </a:cubicBezTo>
                  <a:lnTo>
                    <a:pt x="1099" y="1406"/>
                  </a:lnTo>
                  <a:lnTo>
                    <a:pt x="1362" y="967"/>
                  </a:lnTo>
                  <a:cubicBezTo>
                    <a:pt x="1406" y="835"/>
                    <a:pt x="1406" y="704"/>
                    <a:pt x="1406" y="572"/>
                  </a:cubicBezTo>
                  <a:lnTo>
                    <a:pt x="1274" y="352"/>
                  </a:lnTo>
                  <a:lnTo>
                    <a:pt x="879" y="89"/>
                  </a:lnTo>
                  <a:cubicBezTo>
                    <a:pt x="747" y="1"/>
                    <a:pt x="616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18"/>
            <p:cNvSpPr/>
            <p:nvPr/>
          </p:nvSpPr>
          <p:spPr>
            <a:xfrm rot="5400000">
              <a:off x="9294125" y="3954625"/>
              <a:ext cx="36250" cy="39600"/>
            </a:xfrm>
            <a:custGeom>
              <a:avLst/>
              <a:gdLst/>
              <a:ahLst/>
              <a:cxnLst/>
              <a:rect l="l" t="t" r="r" b="b"/>
              <a:pathLst>
                <a:path w="1450" h="1584" extrusionOk="0">
                  <a:moveTo>
                    <a:pt x="616" y="0"/>
                  </a:moveTo>
                  <a:lnTo>
                    <a:pt x="396" y="88"/>
                  </a:lnTo>
                  <a:lnTo>
                    <a:pt x="220" y="264"/>
                  </a:lnTo>
                  <a:lnTo>
                    <a:pt x="45" y="615"/>
                  </a:lnTo>
                  <a:cubicBezTo>
                    <a:pt x="1" y="747"/>
                    <a:pt x="1" y="879"/>
                    <a:pt x="1" y="1010"/>
                  </a:cubicBezTo>
                  <a:lnTo>
                    <a:pt x="132" y="1230"/>
                  </a:lnTo>
                  <a:lnTo>
                    <a:pt x="572" y="1537"/>
                  </a:lnTo>
                  <a:cubicBezTo>
                    <a:pt x="649" y="1569"/>
                    <a:pt x="727" y="1583"/>
                    <a:pt x="805" y="1583"/>
                  </a:cubicBezTo>
                  <a:cubicBezTo>
                    <a:pt x="947" y="1583"/>
                    <a:pt x="1089" y="1535"/>
                    <a:pt x="1230" y="1450"/>
                  </a:cubicBezTo>
                  <a:lnTo>
                    <a:pt x="1318" y="1274"/>
                  </a:lnTo>
                  <a:lnTo>
                    <a:pt x="1450" y="923"/>
                  </a:lnTo>
                  <a:lnTo>
                    <a:pt x="1450" y="703"/>
                  </a:lnTo>
                  <a:lnTo>
                    <a:pt x="1318" y="352"/>
                  </a:lnTo>
                  <a:lnTo>
                    <a:pt x="1186" y="176"/>
                  </a:lnTo>
                  <a:lnTo>
                    <a:pt x="8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18"/>
            <p:cNvSpPr/>
            <p:nvPr/>
          </p:nvSpPr>
          <p:spPr>
            <a:xfrm rot="5400000">
              <a:off x="9403675" y="3332875"/>
              <a:ext cx="46125" cy="43425"/>
            </a:xfrm>
            <a:custGeom>
              <a:avLst/>
              <a:gdLst/>
              <a:ahLst/>
              <a:cxnLst/>
              <a:rect l="l" t="t" r="r" b="b"/>
              <a:pathLst>
                <a:path w="1845" h="1737" extrusionOk="0">
                  <a:moveTo>
                    <a:pt x="923" y="1"/>
                  </a:moveTo>
                  <a:lnTo>
                    <a:pt x="659" y="88"/>
                  </a:lnTo>
                  <a:cubicBezTo>
                    <a:pt x="264" y="176"/>
                    <a:pt x="0" y="528"/>
                    <a:pt x="44" y="967"/>
                  </a:cubicBezTo>
                  <a:lnTo>
                    <a:pt x="220" y="1186"/>
                  </a:lnTo>
                  <a:lnTo>
                    <a:pt x="308" y="1274"/>
                  </a:lnTo>
                  <a:lnTo>
                    <a:pt x="308" y="1318"/>
                  </a:lnTo>
                  <a:cubicBezTo>
                    <a:pt x="416" y="1572"/>
                    <a:pt x="645" y="1736"/>
                    <a:pt x="895" y="1736"/>
                  </a:cubicBezTo>
                  <a:cubicBezTo>
                    <a:pt x="947" y="1736"/>
                    <a:pt x="1001" y="1729"/>
                    <a:pt x="1054" y="1713"/>
                  </a:cubicBezTo>
                  <a:lnTo>
                    <a:pt x="1186" y="1670"/>
                  </a:lnTo>
                  <a:lnTo>
                    <a:pt x="1406" y="1538"/>
                  </a:lnTo>
                  <a:cubicBezTo>
                    <a:pt x="1713" y="1318"/>
                    <a:pt x="1845" y="923"/>
                    <a:pt x="1713" y="615"/>
                  </a:cubicBezTo>
                  <a:cubicBezTo>
                    <a:pt x="1625" y="440"/>
                    <a:pt x="1537" y="264"/>
                    <a:pt x="1406" y="132"/>
                  </a:cubicBezTo>
                  <a:lnTo>
                    <a:pt x="1230" y="44"/>
                  </a:lnTo>
                  <a:lnTo>
                    <a:pt x="92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18"/>
            <p:cNvSpPr/>
            <p:nvPr/>
          </p:nvSpPr>
          <p:spPr>
            <a:xfrm rot="5400000">
              <a:off x="9506625" y="3497325"/>
              <a:ext cx="40650" cy="42850"/>
            </a:xfrm>
            <a:custGeom>
              <a:avLst/>
              <a:gdLst/>
              <a:ahLst/>
              <a:cxnLst/>
              <a:rect l="l" t="t" r="r" b="b"/>
              <a:pathLst>
                <a:path w="1626" h="1714" extrusionOk="0">
                  <a:moveTo>
                    <a:pt x="923" y="1"/>
                  </a:moveTo>
                  <a:lnTo>
                    <a:pt x="703" y="45"/>
                  </a:lnTo>
                  <a:cubicBezTo>
                    <a:pt x="264" y="220"/>
                    <a:pt x="0" y="659"/>
                    <a:pt x="0" y="1143"/>
                  </a:cubicBezTo>
                  <a:lnTo>
                    <a:pt x="132" y="1406"/>
                  </a:lnTo>
                  <a:lnTo>
                    <a:pt x="440" y="1670"/>
                  </a:lnTo>
                  <a:lnTo>
                    <a:pt x="703" y="1714"/>
                  </a:lnTo>
                  <a:cubicBezTo>
                    <a:pt x="1054" y="1670"/>
                    <a:pt x="1362" y="1450"/>
                    <a:pt x="1494" y="1143"/>
                  </a:cubicBezTo>
                  <a:cubicBezTo>
                    <a:pt x="1625" y="835"/>
                    <a:pt x="1625" y="528"/>
                    <a:pt x="1450" y="264"/>
                  </a:cubicBezTo>
                  <a:lnTo>
                    <a:pt x="1274" y="132"/>
                  </a:lnTo>
                  <a:lnTo>
                    <a:pt x="92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18"/>
            <p:cNvSpPr/>
            <p:nvPr/>
          </p:nvSpPr>
          <p:spPr>
            <a:xfrm rot="5400000">
              <a:off x="9499213" y="3064413"/>
              <a:ext cx="25275" cy="25850"/>
            </a:xfrm>
            <a:custGeom>
              <a:avLst/>
              <a:gdLst/>
              <a:ahLst/>
              <a:cxnLst/>
              <a:rect l="l" t="t" r="r" b="b"/>
              <a:pathLst>
                <a:path w="1011" h="1034" extrusionOk="0">
                  <a:moveTo>
                    <a:pt x="458" y="1"/>
                  </a:moveTo>
                  <a:cubicBezTo>
                    <a:pt x="411" y="1"/>
                    <a:pt x="361" y="8"/>
                    <a:pt x="308" y="23"/>
                  </a:cubicBezTo>
                  <a:lnTo>
                    <a:pt x="88" y="418"/>
                  </a:lnTo>
                  <a:cubicBezTo>
                    <a:pt x="44" y="506"/>
                    <a:pt x="0" y="638"/>
                    <a:pt x="44" y="770"/>
                  </a:cubicBezTo>
                  <a:lnTo>
                    <a:pt x="308" y="1033"/>
                  </a:lnTo>
                  <a:cubicBezTo>
                    <a:pt x="330" y="1011"/>
                    <a:pt x="341" y="1000"/>
                    <a:pt x="352" y="1000"/>
                  </a:cubicBezTo>
                  <a:cubicBezTo>
                    <a:pt x="363" y="1000"/>
                    <a:pt x="374" y="1011"/>
                    <a:pt x="396" y="1033"/>
                  </a:cubicBezTo>
                  <a:cubicBezTo>
                    <a:pt x="571" y="1033"/>
                    <a:pt x="747" y="1033"/>
                    <a:pt x="879" y="901"/>
                  </a:cubicBezTo>
                  <a:lnTo>
                    <a:pt x="1010" y="594"/>
                  </a:lnTo>
                  <a:cubicBezTo>
                    <a:pt x="967" y="550"/>
                    <a:pt x="967" y="506"/>
                    <a:pt x="967" y="462"/>
                  </a:cubicBezTo>
                  <a:cubicBezTo>
                    <a:pt x="857" y="171"/>
                    <a:pt x="688" y="1"/>
                    <a:pt x="4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18"/>
            <p:cNvSpPr/>
            <p:nvPr/>
          </p:nvSpPr>
          <p:spPr>
            <a:xfrm rot="5400000">
              <a:off x="8596688" y="3892263"/>
              <a:ext cx="62625" cy="76500"/>
            </a:xfrm>
            <a:custGeom>
              <a:avLst/>
              <a:gdLst/>
              <a:ahLst/>
              <a:cxnLst/>
              <a:rect l="l" t="t" r="r" b="b"/>
              <a:pathLst>
                <a:path w="2505" h="3060" extrusionOk="0">
                  <a:moveTo>
                    <a:pt x="1501" y="1"/>
                  </a:moveTo>
                  <a:cubicBezTo>
                    <a:pt x="1426" y="1"/>
                    <a:pt x="1350" y="10"/>
                    <a:pt x="1274" y="29"/>
                  </a:cubicBezTo>
                  <a:lnTo>
                    <a:pt x="879" y="336"/>
                  </a:lnTo>
                  <a:lnTo>
                    <a:pt x="835" y="468"/>
                  </a:lnTo>
                  <a:lnTo>
                    <a:pt x="791" y="468"/>
                  </a:lnTo>
                  <a:cubicBezTo>
                    <a:pt x="660" y="644"/>
                    <a:pt x="528" y="863"/>
                    <a:pt x="484" y="1083"/>
                  </a:cubicBezTo>
                  <a:lnTo>
                    <a:pt x="308" y="1258"/>
                  </a:lnTo>
                  <a:lnTo>
                    <a:pt x="132" y="1566"/>
                  </a:lnTo>
                  <a:lnTo>
                    <a:pt x="89" y="1698"/>
                  </a:lnTo>
                  <a:cubicBezTo>
                    <a:pt x="45" y="1873"/>
                    <a:pt x="1" y="2049"/>
                    <a:pt x="45" y="2225"/>
                  </a:cubicBezTo>
                  <a:lnTo>
                    <a:pt x="308" y="2708"/>
                  </a:lnTo>
                  <a:lnTo>
                    <a:pt x="660" y="2927"/>
                  </a:lnTo>
                  <a:lnTo>
                    <a:pt x="835" y="3015"/>
                  </a:lnTo>
                  <a:cubicBezTo>
                    <a:pt x="923" y="3045"/>
                    <a:pt x="1021" y="3059"/>
                    <a:pt x="1120" y="3059"/>
                  </a:cubicBezTo>
                  <a:cubicBezTo>
                    <a:pt x="1318" y="3059"/>
                    <a:pt x="1523" y="3001"/>
                    <a:pt x="1670" y="2884"/>
                  </a:cubicBezTo>
                  <a:lnTo>
                    <a:pt x="1977" y="2532"/>
                  </a:lnTo>
                  <a:lnTo>
                    <a:pt x="2065" y="2225"/>
                  </a:lnTo>
                  <a:lnTo>
                    <a:pt x="2065" y="2049"/>
                  </a:lnTo>
                  <a:lnTo>
                    <a:pt x="2372" y="1742"/>
                  </a:lnTo>
                  <a:lnTo>
                    <a:pt x="2504" y="1346"/>
                  </a:lnTo>
                  <a:lnTo>
                    <a:pt x="2460" y="775"/>
                  </a:lnTo>
                  <a:cubicBezTo>
                    <a:pt x="2385" y="324"/>
                    <a:pt x="1955" y="1"/>
                    <a:pt x="15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18"/>
            <p:cNvSpPr/>
            <p:nvPr/>
          </p:nvSpPr>
          <p:spPr>
            <a:xfrm rot="5400000">
              <a:off x="8324613" y="3708013"/>
              <a:ext cx="34050" cy="40925"/>
            </a:xfrm>
            <a:custGeom>
              <a:avLst/>
              <a:gdLst/>
              <a:ahLst/>
              <a:cxnLst/>
              <a:rect l="l" t="t" r="r" b="b"/>
              <a:pathLst>
                <a:path w="1362" h="1637" extrusionOk="0">
                  <a:moveTo>
                    <a:pt x="706" y="1"/>
                  </a:moveTo>
                  <a:cubicBezTo>
                    <a:pt x="504" y="1"/>
                    <a:pt x="313" y="111"/>
                    <a:pt x="176" y="249"/>
                  </a:cubicBezTo>
                  <a:cubicBezTo>
                    <a:pt x="0" y="512"/>
                    <a:pt x="0" y="819"/>
                    <a:pt x="88" y="1127"/>
                  </a:cubicBezTo>
                  <a:cubicBezTo>
                    <a:pt x="176" y="1347"/>
                    <a:pt x="308" y="1522"/>
                    <a:pt x="527" y="1610"/>
                  </a:cubicBezTo>
                  <a:cubicBezTo>
                    <a:pt x="591" y="1626"/>
                    <a:pt x="662" y="1636"/>
                    <a:pt x="733" y="1636"/>
                  </a:cubicBezTo>
                  <a:cubicBezTo>
                    <a:pt x="858" y="1636"/>
                    <a:pt x="987" y="1606"/>
                    <a:pt x="1098" y="1522"/>
                  </a:cubicBezTo>
                  <a:lnTo>
                    <a:pt x="1186" y="1390"/>
                  </a:lnTo>
                  <a:lnTo>
                    <a:pt x="1274" y="1171"/>
                  </a:lnTo>
                  <a:lnTo>
                    <a:pt x="1230" y="1171"/>
                  </a:lnTo>
                  <a:lnTo>
                    <a:pt x="1362" y="951"/>
                  </a:lnTo>
                  <a:lnTo>
                    <a:pt x="1362" y="644"/>
                  </a:lnTo>
                  <a:lnTo>
                    <a:pt x="1318" y="424"/>
                  </a:lnTo>
                  <a:lnTo>
                    <a:pt x="1230" y="292"/>
                  </a:lnTo>
                  <a:lnTo>
                    <a:pt x="1010" y="117"/>
                  </a:lnTo>
                  <a:lnTo>
                    <a:pt x="879" y="29"/>
                  </a:lnTo>
                  <a:cubicBezTo>
                    <a:pt x="821" y="10"/>
                    <a:pt x="763" y="1"/>
                    <a:pt x="7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18"/>
            <p:cNvSpPr/>
            <p:nvPr/>
          </p:nvSpPr>
          <p:spPr>
            <a:xfrm rot="5400000">
              <a:off x="8431100" y="3400150"/>
              <a:ext cx="62600" cy="65900"/>
            </a:xfrm>
            <a:custGeom>
              <a:avLst/>
              <a:gdLst/>
              <a:ahLst/>
              <a:cxnLst/>
              <a:rect l="l" t="t" r="r" b="b"/>
              <a:pathLst>
                <a:path w="2504" h="2636" extrusionOk="0">
                  <a:moveTo>
                    <a:pt x="1142" y="0"/>
                  </a:moveTo>
                  <a:cubicBezTo>
                    <a:pt x="396" y="264"/>
                    <a:pt x="0" y="1099"/>
                    <a:pt x="220" y="1889"/>
                  </a:cubicBezTo>
                  <a:cubicBezTo>
                    <a:pt x="308" y="2065"/>
                    <a:pt x="439" y="2284"/>
                    <a:pt x="571" y="2416"/>
                  </a:cubicBezTo>
                  <a:lnTo>
                    <a:pt x="879" y="2592"/>
                  </a:lnTo>
                  <a:lnTo>
                    <a:pt x="1142" y="2636"/>
                  </a:lnTo>
                  <a:lnTo>
                    <a:pt x="1450" y="2636"/>
                  </a:lnTo>
                  <a:lnTo>
                    <a:pt x="2021" y="2416"/>
                  </a:lnTo>
                  <a:lnTo>
                    <a:pt x="2372" y="2065"/>
                  </a:lnTo>
                  <a:lnTo>
                    <a:pt x="2504" y="1713"/>
                  </a:lnTo>
                  <a:lnTo>
                    <a:pt x="2504" y="1230"/>
                  </a:lnTo>
                  <a:lnTo>
                    <a:pt x="2284" y="528"/>
                  </a:lnTo>
                  <a:lnTo>
                    <a:pt x="1933" y="132"/>
                  </a:lnTo>
                  <a:lnTo>
                    <a:pt x="162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18"/>
            <p:cNvSpPr/>
            <p:nvPr/>
          </p:nvSpPr>
          <p:spPr>
            <a:xfrm rot="5400000">
              <a:off x="8571313" y="3776013"/>
              <a:ext cx="62600" cy="63025"/>
            </a:xfrm>
            <a:custGeom>
              <a:avLst/>
              <a:gdLst/>
              <a:ahLst/>
              <a:cxnLst/>
              <a:rect l="l" t="t" r="r" b="b"/>
              <a:pathLst>
                <a:path w="2504" h="2521" extrusionOk="0">
                  <a:moveTo>
                    <a:pt x="1210" y="1"/>
                  </a:moveTo>
                  <a:cubicBezTo>
                    <a:pt x="900" y="1"/>
                    <a:pt x="594" y="99"/>
                    <a:pt x="352" y="281"/>
                  </a:cubicBezTo>
                  <a:lnTo>
                    <a:pt x="132" y="632"/>
                  </a:lnTo>
                  <a:lnTo>
                    <a:pt x="0" y="940"/>
                  </a:lnTo>
                  <a:lnTo>
                    <a:pt x="44" y="1511"/>
                  </a:lnTo>
                  <a:cubicBezTo>
                    <a:pt x="220" y="2082"/>
                    <a:pt x="791" y="2521"/>
                    <a:pt x="1406" y="2521"/>
                  </a:cubicBezTo>
                  <a:lnTo>
                    <a:pt x="1494" y="2521"/>
                  </a:lnTo>
                  <a:lnTo>
                    <a:pt x="1889" y="2389"/>
                  </a:lnTo>
                  <a:lnTo>
                    <a:pt x="2153" y="2213"/>
                  </a:lnTo>
                  <a:lnTo>
                    <a:pt x="2416" y="1862"/>
                  </a:lnTo>
                  <a:cubicBezTo>
                    <a:pt x="2504" y="1555"/>
                    <a:pt x="2504" y="1247"/>
                    <a:pt x="2416" y="896"/>
                  </a:cubicBezTo>
                  <a:cubicBezTo>
                    <a:pt x="2284" y="544"/>
                    <a:pt x="1977" y="237"/>
                    <a:pt x="1626" y="61"/>
                  </a:cubicBezTo>
                  <a:cubicBezTo>
                    <a:pt x="1490" y="20"/>
                    <a:pt x="1349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18"/>
            <p:cNvSpPr/>
            <p:nvPr/>
          </p:nvSpPr>
          <p:spPr>
            <a:xfrm rot="5400000">
              <a:off x="8606775" y="4464150"/>
              <a:ext cx="32950" cy="40650"/>
            </a:xfrm>
            <a:custGeom>
              <a:avLst/>
              <a:gdLst/>
              <a:ahLst/>
              <a:cxnLst/>
              <a:rect l="l" t="t" r="r" b="b"/>
              <a:pathLst>
                <a:path w="1318" h="1626" extrusionOk="0">
                  <a:moveTo>
                    <a:pt x="527" y="0"/>
                  </a:moveTo>
                  <a:lnTo>
                    <a:pt x="176" y="88"/>
                  </a:lnTo>
                  <a:cubicBezTo>
                    <a:pt x="0" y="351"/>
                    <a:pt x="0" y="659"/>
                    <a:pt x="176" y="922"/>
                  </a:cubicBezTo>
                  <a:cubicBezTo>
                    <a:pt x="220" y="1054"/>
                    <a:pt x="264" y="1186"/>
                    <a:pt x="264" y="1318"/>
                  </a:cubicBezTo>
                  <a:lnTo>
                    <a:pt x="615" y="1625"/>
                  </a:lnTo>
                  <a:lnTo>
                    <a:pt x="1274" y="1362"/>
                  </a:lnTo>
                  <a:lnTo>
                    <a:pt x="1318" y="878"/>
                  </a:lnTo>
                  <a:cubicBezTo>
                    <a:pt x="1186" y="747"/>
                    <a:pt x="1054" y="615"/>
                    <a:pt x="966" y="483"/>
                  </a:cubicBezTo>
                  <a:cubicBezTo>
                    <a:pt x="835" y="264"/>
                    <a:pt x="703" y="88"/>
                    <a:pt x="5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18"/>
            <p:cNvSpPr/>
            <p:nvPr/>
          </p:nvSpPr>
          <p:spPr>
            <a:xfrm rot="5400000">
              <a:off x="8833500" y="3598325"/>
              <a:ext cx="51625" cy="53875"/>
            </a:xfrm>
            <a:custGeom>
              <a:avLst/>
              <a:gdLst/>
              <a:ahLst/>
              <a:cxnLst/>
              <a:rect l="l" t="t" r="r" b="b"/>
              <a:pathLst>
                <a:path w="2065" h="2155" extrusionOk="0">
                  <a:moveTo>
                    <a:pt x="791" y="0"/>
                  </a:moveTo>
                  <a:lnTo>
                    <a:pt x="615" y="44"/>
                  </a:lnTo>
                  <a:lnTo>
                    <a:pt x="264" y="352"/>
                  </a:lnTo>
                  <a:lnTo>
                    <a:pt x="88" y="791"/>
                  </a:lnTo>
                  <a:cubicBezTo>
                    <a:pt x="0" y="967"/>
                    <a:pt x="0" y="1142"/>
                    <a:pt x="0" y="1318"/>
                  </a:cubicBezTo>
                  <a:lnTo>
                    <a:pt x="264" y="1801"/>
                  </a:lnTo>
                  <a:lnTo>
                    <a:pt x="615" y="2021"/>
                  </a:lnTo>
                  <a:lnTo>
                    <a:pt x="791" y="2109"/>
                  </a:lnTo>
                  <a:cubicBezTo>
                    <a:pt x="900" y="2140"/>
                    <a:pt x="1009" y="2154"/>
                    <a:pt x="1115" y="2154"/>
                  </a:cubicBezTo>
                  <a:cubicBezTo>
                    <a:pt x="1310" y="2154"/>
                    <a:pt x="1499" y="2106"/>
                    <a:pt x="1669" y="2021"/>
                  </a:cubicBezTo>
                  <a:lnTo>
                    <a:pt x="1933" y="1669"/>
                  </a:lnTo>
                  <a:lnTo>
                    <a:pt x="2064" y="1318"/>
                  </a:lnTo>
                  <a:lnTo>
                    <a:pt x="2064" y="879"/>
                  </a:lnTo>
                  <a:lnTo>
                    <a:pt x="1933" y="527"/>
                  </a:lnTo>
                  <a:lnTo>
                    <a:pt x="1581" y="132"/>
                  </a:lnTo>
                  <a:lnTo>
                    <a:pt x="123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18"/>
            <p:cNvSpPr/>
            <p:nvPr/>
          </p:nvSpPr>
          <p:spPr>
            <a:xfrm rot="5400000">
              <a:off x="8930150" y="3761950"/>
              <a:ext cx="54925" cy="59325"/>
            </a:xfrm>
            <a:custGeom>
              <a:avLst/>
              <a:gdLst/>
              <a:ahLst/>
              <a:cxnLst/>
              <a:rect l="l" t="t" r="r" b="b"/>
              <a:pathLst>
                <a:path w="2197" h="2373" extrusionOk="0">
                  <a:moveTo>
                    <a:pt x="967" y="1"/>
                  </a:moveTo>
                  <a:lnTo>
                    <a:pt x="615" y="88"/>
                  </a:lnTo>
                  <a:lnTo>
                    <a:pt x="396" y="264"/>
                  </a:lnTo>
                  <a:lnTo>
                    <a:pt x="176" y="528"/>
                  </a:lnTo>
                  <a:cubicBezTo>
                    <a:pt x="0" y="835"/>
                    <a:pt x="0" y="1186"/>
                    <a:pt x="132" y="1494"/>
                  </a:cubicBezTo>
                  <a:cubicBezTo>
                    <a:pt x="264" y="1889"/>
                    <a:pt x="571" y="2197"/>
                    <a:pt x="923" y="2372"/>
                  </a:cubicBezTo>
                  <a:lnTo>
                    <a:pt x="1362" y="2372"/>
                  </a:lnTo>
                  <a:lnTo>
                    <a:pt x="1713" y="2241"/>
                  </a:lnTo>
                  <a:lnTo>
                    <a:pt x="2021" y="1933"/>
                  </a:lnTo>
                  <a:cubicBezTo>
                    <a:pt x="2196" y="1582"/>
                    <a:pt x="2196" y="1186"/>
                    <a:pt x="2109" y="835"/>
                  </a:cubicBezTo>
                  <a:cubicBezTo>
                    <a:pt x="1933" y="308"/>
                    <a:pt x="1494" y="1"/>
                    <a:pt x="9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18"/>
            <p:cNvSpPr/>
            <p:nvPr/>
          </p:nvSpPr>
          <p:spPr>
            <a:xfrm rot="5400000">
              <a:off x="9039538" y="4177688"/>
              <a:ext cx="24175" cy="31600"/>
            </a:xfrm>
            <a:custGeom>
              <a:avLst/>
              <a:gdLst/>
              <a:ahLst/>
              <a:cxnLst/>
              <a:rect l="l" t="t" r="r" b="b"/>
              <a:pathLst>
                <a:path w="967" h="1264" extrusionOk="0">
                  <a:moveTo>
                    <a:pt x="615" y="0"/>
                  </a:moveTo>
                  <a:cubicBezTo>
                    <a:pt x="440" y="0"/>
                    <a:pt x="264" y="132"/>
                    <a:pt x="176" y="308"/>
                  </a:cubicBezTo>
                  <a:cubicBezTo>
                    <a:pt x="1" y="615"/>
                    <a:pt x="88" y="1010"/>
                    <a:pt x="396" y="1230"/>
                  </a:cubicBezTo>
                  <a:cubicBezTo>
                    <a:pt x="440" y="1252"/>
                    <a:pt x="495" y="1263"/>
                    <a:pt x="550" y="1263"/>
                  </a:cubicBezTo>
                  <a:cubicBezTo>
                    <a:pt x="604" y="1263"/>
                    <a:pt x="659" y="1252"/>
                    <a:pt x="703" y="1230"/>
                  </a:cubicBezTo>
                  <a:lnTo>
                    <a:pt x="835" y="791"/>
                  </a:lnTo>
                  <a:cubicBezTo>
                    <a:pt x="923" y="615"/>
                    <a:pt x="967" y="440"/>
                    <a:pt x="923" y="264"/>
                  </a:cubicBezTo>
                  <a:cubicBezTo>
                    <a:pt x="879" y="220"/>
                    <a:pt x="879" y="176"/>
                    <a:pt x="835" y="132"/>
                  </a:cubicBezTo>
                  <a:lnTo>
                    <a:pt x="61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18"/>
            <p:cNvSpPr/>
            <p:nvPr/>
          </p:nvSpPr>
          <p:spPr>
            <a:xfrm rot="5400000">
              <a:off x="8870825" y="4150400"/>
              <a:ext cx="36250" cy="41150"/>
            </a:xfrm>
            <a:custGeom>
              <a:avLst/>
              <a:gdLst/>
              <a:ahLst/>
              <a:cxnLst/>
              <a:rect l="l" t="t" r="r" b="b"/>
              <a:pathLst>
                <a:path w="1450" h="1646" extrusionOk="0">
                  <a:moveTo>
                    <a:pt x="735" y="1"/>
                  </a:moveTo>
                  <a:cubicBezTo>
                    <a:pt x="516" y="1"/>
                    <a:pt x="329" y="125"/>
                    <a:pt x="176" y="316"/>
                  </a:cubicBezTo>
                  <a:cubicBezTo>
                    <a:pt x="44" y="536"/>
                    <a:pt x="1" y="800"/>
                    <a:pt x="88" y="1107"/>
                  </a:cubicBezTo>
                  <a:cubicBezTo>
                    <a:pt x="132" y="1371"/>
                    <a:pt x="352" y="1546"/>
                    <a:pt x="615" y="1634"/>
                  </a:cubicBezTo>
                  <a:cubicBezTo>
                    <a:pt x="659" y="1641"/>
                    <a:pt x="703" y="1645"/>
                    <a:pt x="747" y="1645"/>
                  </a:cubicBezTo>
                  <a:cubicBezTo>
                    <a:pt x="964" y="1645"/>
                    <a:pt x="1172" y="1554"/>
                    <a:pt x="1318" y="1371"/>
                  </a:cubicBezTo>
                  <a:lnTo>
                    <a:pt x="1406" y="1239"/>
                  </a:lnTo>
                  <a:lnTo>
                    <a:pt x="1450" y="931"/>
                  </a:lnTo>
                  <a:lnTo>
                    <a:pt x="1450" y="756"/>
                  </a:lnTo>
                  <a:lnTo>
                    <a:pt x="1318" y="404"/>
                  </a:lnTo>
                  <a:lnTo>
                    <a:pt x="1230" y="273"/>
                  </a:lnTo>
                  <a:lnTo>
                    <a:pt x="1011" y="97"/>
                  </a:lnTo>
                  <a:lnTo>
                    <a:pt x="835" y="9"/>
                  </a:lnTo>
                  <a:cubicBezTo>
                    <a:pt x="801" y="3"/>
                    <a:pt x="768" y="1"/>
                    <a:pt x="7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18"/>
            <p:cNvSpPr/>
            <p:nvPr/>
          </p:nvSpPr>
          <p:spPr>
            <a:xfrm rot="5400000">
              <a:off x="8069075" y="4040625"/>
              <a:ext cx="23075" cy="25725"/>
            </a:xfrm>
            <a:custGeom>
              <a:avLst/>
              <a:gdLst/>
              <a:ahLst/>
              <a:cxnLst/>
              <a:rect l="l" t="t" r="r" b="b"/>
              <a:pathLst>
                <a:path w="923" h="1029" extrusionOk="0">
                  <a:moveTo>
                    <a:pt x="264" y="1"/>
                  </a:moveTo>
                  <a:lnTo>
                    <a:pt x="0" y="484"/>
                  </a:lnTo>
                  <a:lnTo>
                    <a:pt x="44" y="572"/>
                  </a:lnTo>
                  <a:cubicBezTo>
                    <a:pt x="44" y="616"/>
                    <a:pt x="44" y="660"/>
                    <a:pt x="88" y="704"/>
                  </a:cubicBezTo>
                  <a:cubicBezTo>
                    <a:pt x="132" y="835"/>
                    <a:pt x="220" y="967"/>
                    <a:pt x="352" y="1011"/>
                  </a:cubicBezTo>
                  <a:cubicBezTo>
                    <a:pt x="387" y="1023"/>
                    <a:pt x="426" y="1028"/>
                    <a:pt x="465" y="1028"/>
                  </a:cubicBezTo>
                  <a:cubicBezTo>
                    <a:pt x="571" y="1028"/>
                    <a:pt x="683" y="987"/>
                    <a:pt x="747" y="923"/>
                  </a:cubicBezTo>
                  <a:lnTo>
                    <a:pt x="835" y="791"/>
                  </a:lnTo>
                  <a:cubicBezTo>
                    <a:pt x="879" y="660"/>
                    <a:pt x="923" y="528"/>
                    <a:pt x="879" y="396"/>
                  </a:cubicBezTo>
                  <a:cubicBezTo>
                    <a:pt x="747" y="89"/>
                    <a:pt x="396" y="45"/>
                    <a:pt x="2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18"/>
            <p:cNvSpPr/>
            <p:nvPr/>
          </p:nvSpPr>
          <p:spPr>
            <a:xfrm rot="5400000">
              <a:off x="9107000" y="3667450"/>
              <a:ext cx="62600" cy="60550"/>
            </a:xfrm>
            <a:custGeom>
              <a:avLst/>
              <a:gdLst/>
              <a:ahLst/>
              <a:cxnLst/>
              <a:rect l="l" t="t" r="r" b="b"/>
              <a:pathLst>
                <a:path w="2504" h="2422" extrusionOk="0">
                  <a:moveTo>
                    <a:pt x="1169" y="1"/>
                  </a:moveTo>
                  <a:cubicBezTo>
                    <a:pt x="722" y="1"/>
                    <a:pt x="295" y="257"/>
                    <a:pt x="132" y="664"/>
                  </a:cubicBezTo>
                  <a:lnTo>
                    <a:pt x="0" y="1016"/>
                  </a:lnTo>
                  <a:lnTo>
                    <a:pt x="0" y="1279"/>
                  </a:lnTo>
                  <a:lnTo>
                    <a:pt x="132" y="1631"/>
                  </a:lnTo>
                  <a:cubicBezTo>
                    <a:pt x="352" y="2026"/>
                    <a:pt x="747" y="2333"/>
                    <a:pt x="1230" y="2421"/>
                  </a:cubicBezTo>
                  <a:lnTo>
                    <a:pt x="1581" y="2421"/>
                  </a:lnTo>
                  <a:lnTo>
                    <a:pt x="1845" y="2333"/>
                  </a:lnTo>
                  <a:lnTo>
                    <a:pt x="2152" y="2158"/>
                  </a:lnTo>
                  <a:cubicBezTo>
                    <a:pt x="2416" y="1806"/>
                    <a:pt x="2504" y="1323"/>
                    <a:pt x="2372" y="884"/>
                  </a:cubicBezTo>
                  <a:cubicBezTo>
                    <a:pt x="2196" y="401"/>
                    <a:pt x="1801" y="49"/>
                    <a:pt x="1274" y="6"/>
                  </a:cubicBezTo>
                  <a:cubicBezTo>
                    <a:pt x="1239" y="2"/>
                    <a:pt x="1204" y="1"/>
                    <a:pt x="11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18"/>
            <p:cNvSpPr/>
            <p:nvPr/>
          </p:nvSpPr>
          <p:spPr>
            <a:xfrm rot="5400000">
              <a:off x="8466363" y="3098313"/>
              <a:ext cx="42850" cy="43675"/>
            </a:xfrm>
            <a:custGeom>
              <a:avLst/>
              <a:gdLst/>
              <a:ahLst/>
              <a:cxnLst/>
              <a:rect l="l" t="t" r="r" b="b"/>
              <a:pathLst>
                <a:path w="1714" h="1747" extrusionOk="0">
                  <a:moveTo>
                    <a:pt x="835" y="0"/>
                  </a:moveTo>
                  <a:cubicBezTo>
                    <a:pt x="616" y="44"/>
                    <a:pt x="440" y="176"/>
                    <a:pt x="308" y="352"/>
                  </a:cubicBezTo>
                  <a:lnTo>
                    <a:pt x="220" y="440"/>
                  </a:lnTo>
                  <a:lnTo>
                    <a:pt x="45" y="747"/>
                  </a:lnTo>
                  <a:lnTo>
                    <a:pt x="1" y="1011"/>
                  </a:lnTo>
                  <a:cubicBezTo>
                    <a:pt x="1" y="1055"/>
                    <a:pt x="45" y="1099"/>
                    <a:pt x="45" y="1142"/>
                  </a:cubicBezTo>
                  <a:cubicBezTo>
                    <a:pt x="133" y="1406"/>
                    <a:pt x="264" y="1582"/>
                    <a:pt x="484" y="1670"/>
                  </a:cubicBezTo>
                  <a:cubicBezTo>
                    <a:pt x="605" y="1721"/>
                    <a:pt x="733" y="1746"/>
                    <a:pt x="863" y="1746"/>
                  </a:cubicBezTo>
                  <a:cubicBezTo>
                    <a:pt x="1062" y="1746"/>
                    <a:pt x="1264" y="1688"/>
                    <a:pt x="1450" y="1582"/>
                  </a:cubicBezTo>
                  <a:lnTo>
                    <a:pt x="1582" y="1406"/>
                  </a:lnTo>
                  <a:lnTo>
                    <a:pt x="1714" y="1055"/>
                  </a:lnTo>
                  <a:lnTo>
                    <a:pt x="1714" y="791"/>
                  </a:lnTo>
                  <a:lnTo>
                    <a:pt x="1714" y="747"/>
                  </a:lnTo>
                  <a:cubicBezTo>
                    <a:pt x="1670" y="440"/>
                    <a:pt x="1450" y="220"/>
                    <a:pt x="1231" y="44"/>
                  </a:cubicBezTo>
                  <a:lnTo>
                    <a:pt x="11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18"/>
            <p:cNvSpPr/>
            <p:nvPr/>
          </p:nvSpPr>
          <p:spPr>
            <a:xfrm rot="5400000">
              <a:off x="8818450" y="3447125"/>
              <a:ext cx="50550" cy="56500"/>
            </a:xfrm>
            <a:custGeom>
              <a:avLst/>
              <a:gdLst/>
              <a:ahLst/>
              <a:cxnLst/>
              <a:rect l="l" t="t" r="r" b="b"/>
              <a:pathLst>
                <a:path w="2022" h="2260" extrusionOk="0">
                  <a:moveTo>
                    <a:pt x="791" y="0"/>
                  </a:moveTo>
                  <a:lnTo>
                    <a:pt x="484" y="132"/>
                  </a:lnTo>
                  <a:lnTo>
                    <a:pt x="133" y="527"/>
                  </a:lnTo>
                  <a:lnTo>
                    <a:pt x="1" y="923"/>
                  </a:lnTo>
                  <a:lnTo>
                    <a:pt x="45" y="1450"/>
                  </a:lnTo>
                  <a:cubicBezTo>
                    <a:pt x="285" y="2137"/>
                    <a:pt x="740" y="2260"/>
                    <a:pt x="1011" y="2260"/>
                  </a:cubicBezTo>
                  <a:cubicBezTo>
                    <a:pt x="1087" y="2260"/>
                    <a:pt x="1148" y="2250"/>
                    <a:pt x="1187" y="2240"/>
                  </a:cubicBezTo>
                  <a:lnTo>
                    <a:pt x="1582" y="1933"/>
                  </a:lnTo>
                  <a:lnTo>
                    <a:pt x="1845" y="1494"/>
                  </a:lnTo>
                  <a:cubicBezTo>
                    <a:pt x="1977" y="1274"/>
                    <a:pt x="2021" y="1054"/>
                    <a:pt x="1977" y="791"/>
                  </a:cubicBezTo>
                  <a:lnTo>
                    <a:pt x="1714" y="308"/>
                  </a:lnTo>
                  <a:lnTo>
                    <a:pt x="1362" y="44"/>
                  </a:lnTo>
                  <a:lnTo>
                    <a:pt x="79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18"/>
            <p:cNvSpPr/>
            <p:nvPr/>
          </p:nvSpPr>
          <p:spPr>
            <a:xfrm rot="5400000">
              <a:off x="9132213" y="3241463"/>
              <a:ext cx="59325" cy="65950"/>
            </a:xfrm>
            <a:custGeom>
              <a:avLst/>
              <a:gdLst/>
              <a:ahLst/>
              <a:cxnLst/>
              <a:rect l="l" t="t" r="r" b="b"/>
              <a:pathLst>
                <a:path w="2373" h="2638" extrusionOk="0">
                  <a:moveTo>
                    <a:pt x="1012" y="0"/>
                  </a:moveTo>
                  <a:cubicBezTo>
                    <a:pt x="814" y="0"/>
                    <a:pt x="613" y="54"/>
                    <a:pt x="440" y="178"/>
                  </a:cubicBezTo>
                  <a:lnTo>
                    <a:pt x="176" y="486"/>
                  </a:lnTo>
                  <a:lnTo>
                    <a:pt x="44" y="793"/>
                  </a:lnTo>
                  <a:lnTo>
                    <a:pt x="0" y="1232"/>
                  </a:lnTo>
                  <a:cubicBezTo>
                    <a:pt x="0" y="1320"/>
                    <a:pt x="44" y="1452"/>
                    <a:pt x="88" y="1540"/>
                  </a:cubicBezTo>
                  <a:cubicBezTo>
                    <a:pt x="220" y="2198"/>
                    <a:pt x="791" y="2638"/>
                    <a:pt x="1494" y="2638"/>
                  </a:cubicBezTo>
                  <a:lnTo>
                    <a:pt x="1801" y="2506"/>
                  </a:lnTo>
                  <a:lnTo>
                    <a:pt x="2021" y="2286"/>
                  </a:lnTo>
                  <a:lnTo>
                    <a:pt x="2240" y="2023"/>
                  </a:lnTo>
                  <a:cubicBezTo>
                    <a:pt x="2372" y="1671"/>
                    <a:pt x="2372" y="1320"/>
                    <a:pt x="2240" y="969"/>
                  </a:cubicBezTo>
                  <a:cubicBezTo>
                    <a:pt x="2109" y="573"/>
                    <a:pt x="1845" y="266"/>
                    <a:pt x="1450" y="90"/>
                  </a:cubicBezTo>
                  <a:cubicBezTo>
                    <a:pt x="1316" y="33"/>
                    <a:pt x="1165" y="0"/>
                    <a:pt x="101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18"/>
            <p:cNvSpPr/>
            <p:nvPr/>
          </p:nvSpPr>
          <p:spPr>
            <a:xfrm rot="5400000">
              <a:off x="8416263" y="4107838"/>
              <a:ext cx="36275" cy="38450"/>
            </a:xfrm>
            <a:custGeom>
              <a:avLst/>
              <a:gdLst/>
              <a:ahLst/>
              <a:cxnLst/>
              <a:rect l="l" t="t" r="r" b="b"/>
              <a:pathLst>
                <a:path w="1451" h="1538" extrusionOk="0">
                  <a:moveTo>
                    <a:pt x="528" y="0"/>
                  </a:moveTo>
                  <a:lnTo>
                    <a:pt x="352" y="132"/>
                  </a:lnTo>
                  <a:lnTo>
                    <a:pt x="89" y="571"/>
                  </a:lnTo>
                  <a:cubicBezTo>
                    <a:pt x="45" y="703"/>
                    <a:pt x="1" y="835"/>
                    <a:pt x="45" y="967"/>
                  </a:cubicBezTo>
                  <a:lnTo>
                    <a:pt x="176" y="1186"/>
                  </a:lnTo>
                  <a:lnTo>
                    <a:pt x="528" y="1494"/>
                  </a:lnTo>
                  <a:cubicBezTo>
                    <a:pt x="660" y="1538"/>
                    <a:pt x="791" y="1538"/>
                    <a:pt x="923" y="1538"/>
                  </a:cubicBezTo>
                  <a:lnTo>
                    <a:pt x="1143" y="1362"/>
                  </a:lnTo>
                  <a:lnTo>
                    <a:pt x="1362" y="967"/>
                  </a:lnTo>
                  <a:cubicBezTo>
                    <a:pt x="1406" y="835"/>
                    <a:pt x="1450" y="703"/>
                    <a:pt x="1450" y="571"/>
                  </a:cubicBezTo>
                  <a:lnTo>
                    <a:pt x="1318" y="352"/>
                  </a:lnTo>
                  <a:lnTo>
                    <a:pt x="923" y="44"/>
                  </a:lnTo>
                  <a:cubicBezTo>
                    <a:pt x="791" y="0"/>
                    <a:pt x="660" y="0"/>
                    <a:pt x="5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18"/>
            <p:cNvSpPr/>
            <p:nvPr/>
          </p:nvSpPr>
          <p:spPr>
            <a:xfrm rot="5400000">
              <a:off x="8066138" y="3211288"/>
              <a:ext cx="28550" cy="23075"/>
            </a:xfrm>
            <a:custGeom>
              <a:avLst/>
              <a:gdLst/>
              <a:ahLst/>
              <a:cxnLst/>
              <a:rect l="l" t="t" r="r" b="b"/>
              <a:pathLst>
                <a:path w="1142" h="923" extrusionOk="0">
                  <a:moveTo>
                    <a:pt x="626" y="1"/>
                  </a:moveTo>
                  <a:cubicBezTo>
                    <a:pt x="565" y="1"/>
                    <a:pt x="502" y="10"/>
                    <a:pt x="439" y="28"/>
                  </a:cubicBezTo>
                  <a:cubicBezTo>
                    <a:pt x="176" y="115"/>
                    <a:pt x="0" y="423"/>
                    <a:pt x="88" y="686"/>
                  </a:cubicBezTo>
                  <a:lnTo>
                    <a:pt x="264" y="906"/>
                  </a:lnTo>
                  <a:cubicBezTo>
                    <a:pt x="329" y="917"/>
                    <a:pt x="398" y="923"/>
                    <a:pt x="467" y="923"/>
                  </a:cubicBezTo>
                  <a:cubicBezTo>
                    <a:pt x="675" y="923"/>
                    <a:pt x="889" y="873"/>
                    <a:pt x="1054" y="774"/>
                  </a:cubicBezTo>
                  <a:lnTo>
                    <a:pt x="1142" y="467"/>
                  </a:lnTo>
                  <a:lnTo>
                    <a:pt x="1142" y="379"/>
                  </a:lnTo>
                  <a:cubicBezTo>
                    <a:pt x="1072" y="134"/>
                    <a:pt x="863" y="1"/>
                    <a:pt x="6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2" name="Google Shape;632;p18"/>
          <p:cNvGrpSpPr/>
          <p:nvPr/>
        </p:nvGrpSpPr>
        <p:grpSpPr>
          <a:xfrm rot="-5134204">
            <a:off x="7861015" y="3931508"/>
            <a:ext cx="1302386" cy="1104092"/>
            <a:chOff x="-754697" y="1352100"/>
            <a:chExt cx="6171556" cy="3954075"/>
          </a:xfrm>
        </p:grpSpPr>
        <p:sp>
          <p:nvSpPr>
            <p:cNvPr id="633" name="Google Shape;633;p18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18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18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18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18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18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18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18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18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18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18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4" name="Google Shape;644;p18"/>
          <p:cNvSpPr txBox="1">
            <a:spLocks noGrp="1"/>
          </p:cNvSpPr>
          <p:nvPr>
            <p:ph type="subTitle" idx="1"/>
          </p:nvPr>
        </p:nvSpPr>
        <p:spPr>
          <a:xfrm>
            <a:off x="5100600" y="1874200"/>
            <a:ext cx="2375100" cy="42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45" name="Google Shape;645;p18"/>
          <p:cNvSpPr txBox="1">
            <a:spLocks noGrp="1"/>
          </p:cNvSpPr>
          <p:nvPr>
            <p:ph type="body" idx="2"/>
          </p:nvPr>
        </p:nvSpPr>
        <p:spPr>
          <a:xfrm>
            <a:off x="5100600" y="2202025"/>
            <a:ext cx="2375100" cy="72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646" name="Google Shape;646;p18"/>
          <p:cNvSpPr txBox="1">
            <a:spLocks noGrp="1"/>
          </p:cNvSpPr>
          <p:nvPr>
            <p:ph type="subTitle" idx="3"/>
          </p:nvPr>
        </p:nvSpPr>
        <p:spPr>
          <a:xfrm>
            <a:off x="5100600" y="2923225"/>
            <a:ext cx="2375100" cy="42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47" name="Google Shape;647;p18"/>
          <p:cNvSpPr txBox="1">
            <a:spLocks noGrp="1"/>
          </p:cNvSpPr>
          <p:nvPr>
            <p:ph type="body" idx="4"/>
          </p:nvPr>
        </p:nvSpPr>
        <p:spPr>
          <a:xfrm>
            <a:off x="5100600" y="3251050"/>
            <a:ext cx="2375100" cy="72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2385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 rtl="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 rtl="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 rtl="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6"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19"/>
          <p:cNvSpPr txBox="1">
            <a:spLocks noGrp="1"/>
          </p:cNvSpPr>
          <p:nvPr>
            <p:ph type="title"/>
          </p:nvPr>
        </p:nvSpPr>
        <p:spPr>
          <a:xfrm>
            <a:off x="680700" y="1843800"/>
            <a:ext cx="2901900" cy="145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7"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20"/>
          <p:cNvSpPr txBox="1">
            <a:spLocks noGrp="1"/>
          </p:cNvSpPr>
          <p:nvPr>
            <p:ph type="body" idx="1"/>
          </p:nvPr>
        </p:nvSpPr>
        <p:spPr>
          <a:xfrm>
            <a:off x="1069222" y="2128838"/>
            <a:ext cx="2097600" cy="93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00"/>
            </a:lvl1pPr>
            <a:lvl2pPr marL="914400" lvl="1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52" name="Google Shape;652;p20"/>
          <p:cNvSpPr txBox="1">
            <a:spLocks noGrp="1"/>
          </p:cNvSpPr>
          <p:nvPr>
            <p:ph type="title"/>
          </p:nvPr>
        </p:nvSpPr>
        <p:spPr>
          <a:xfrm>
            <a:off x="1024822" y="1814113"/>
            <a:ext cx="21864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9pPr>
          </a:lstStyle>
          <a:p>
            <a:endParaRPr/>
          </a:p>
        </p:txBody>
      </p:sp>
      <p:sp>
        <p:nvSpPr>
          <p:cNvPr id="653" name="Google Shape;653;p20"/>
          <p:cNvSpPr txBox="1">
            <a:spLocks noGrp="1"/>
          </p:cNvSpPr>
          <p:nvPr>
            <p:ph type="body" idx="2"/>
          </p:nvPr>
        </p:nvSpPr>
        <p:spPr>
          <a:xfrm>
            <a:off x="3523200" y="2128825"/>
            <a:ext cx="2097600" cy="93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00"/>
            </a:lvl1pPr>
            <a:lvl2pPr marL="914400" lvl="1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54" name="Google Shape;654;p20"/>
          <p:cNvSpPr txBox="1">
            <a:spLocks noGrp="1"/>
          </p:cNvSpPr>
          <p:nvPr>
            <p:ph type="title" idx="3"/>
          </p:nvPr>
        </p:nvSpPr>
        <p:spPr>
          <a:xfrm>
            <a:off x="3480272" y="1814100"/>
            <a:ext cx="21864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9pPr>
          </a:lstStyle>
          <a:p>
            <a:endParaRPr/>
          </a:p>
        </p:txBody>
      </p:sp>
      <p:sp>
        <p:nvSpPr>
          <p:cNvPr id="655" name="Google Shape;655;p20"/>
          <p:cNvSpPr txBox="1">
            <a:spLocks noGrp="1"/>
          </p:cNvSpPr>
          <p:nvPr>
            <p:ph type="body" idx="4"/>
          </p:nvPr>
        </p:nvSpPr>
        <p:spPr>
          <a:xfrm>
            <a:off x="5977178" y="2128838"/>
            <a:ext cx="2097600" cy="93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00"/>
            </a:lvl1pPr>
            <a:lvl2pPr marL="914400" lvl="1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56" name="Google Shape;656;p20"/>
          <p:cNvSpPr txBox="1">
            <a:spLocks noGrp="1"/>
          </p:cNvSpPr>
          <p:nvPr>
            <p:ph type="title" idx="5"/>
          </p:nvPr>
        </p:nvSpPr>
        <p:spPr>
          <a:xfrm>
            <a:off x="5932778" y="1814113"/>
            <a:ext cx="21864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9pPr>
          </a:lstStyle>
          <a:p>
            <a:endParaRPr/>
          </a:p>
        </p:txBody>
      </p:sp>
      <p:sp>
        <p:nvSpPr>
          <p:cNvPr id="657" name="Google Shape;657;p20"/>
          <p:cNvSpPr txBox="1">
            <a:spLocks noGrp="1"/>
          </p:cNvSpPr>
          <p:nvPr>
            <p:ph type="body" idx="6"/>
          </p:nvPr>
        </p:nvSpPr>
        <p:spPr>
          <a:xfrm>
            <a:off x="1069222" y="3683963"/>
            <a:ext cx="2097600" cy="93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00"/>
            </a:lvl1pPr>
            <a:lvl2pPr marL="914400" lvl="1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58" name="Google Shape;658;p20"/>
          <p:cNvSpPr txBox="1">
            <a:spLocks noGrp="1"/>
          </p:cNvSpPr>
          <p:nvPr>
            <p:ph type="title" idx="7"/>
          </p:nvPr>
        </p:nvSpPr>
        <p:spPr>
          <a:xfrm>
            <a:off x="1024822" y="3369238"/>
            <a:ext cx="21864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9pPr>
          </a:lstStyle>
          <a:p>
            <a:endParaRPr/>
          </a:p>
        </p:txBody>
      </p:sp>
      <p:sp>
        <p:nvSpPr>
          <p:cNvPr id="659" name="Google Shape;659;p20"/>
          <p:cNvSpPr txBox="1">
            <a:spLocks noGrp="1"/>
          </p:cNvSpPr>
          <p:nvPr>
            <p:ph type="body" idx="8"/>
          </p:nvPr>
        </p:nvSpPr>
        <p:spPr>
          <a:xfrm>
            <a:off x="3524672" y="3683950"/>
            <a:ext cx="2097600" cy="93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00"/>
            </a:lvl1pPr>
            <a:lvl2pPr marL="914400" lvl="1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60" name="Google Shape;660;p20"/>
          <p:cNvSpPr txBox="1">
            <a:spLocks noGrp="1"/>
          </p:cNvSpPr>
          <p:nvPr>
            <p:ph type="title" idx="9"/>
          </p:nvPr>
        </p:nvSpPr>
        <p:spPr>
          <a:xfrm>
            <a:off x="3480272" y="3369225"/>
            <a:ext cx="21864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9pPr>
          </a:lstStyle>
          <a:p>
            <a:endParaRPr/>
          </a:p>
        </p:txBody>
      </p:sp>
      <p:sp>
        <p:nvSpPr>
          <p:cNvPr id="661" name="Google Shape;661;p20"/>
          <p:cNvSpPr txBox="1">
            <a:spLocks noGrp="1"/>
          </p:cNvSpPr>
          <p:nvPr>
            <p:ph type="body" idx="13"/>
          </p:nvPr>
        </p:nvSpPr>
        <p:spPr>
          <a:xfrm>
            <a:off x="5977178" y="3683963"/>
            <a:ext cx="2097600" cy="93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00"/>
            </a:lvl1pPr>
            <a:lvl2pPr marL="914400" lvl="1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62" name="Google Shape;662;p20"/>
          <p:cNvSpPr txBox="1">
            <a:spLocks noGrp="1"/>
          </p:cNvSpPr>
          <p:nvPr>
            <p:ph type="title" idx="14"/>
          </p:nvPr>
        </p:nvSpPr>
        <p:spPr>
          <a:xfrm>
            <a:off x="5932778" y="3369238"/>
            <a:ext cx="21864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9pPr>
          </a:lstStyle>
          <a:p>
            <a:endParaRPr/>
          </a:p>
        </p:txBody>
      </p:sp>
      <p:sp>
        <p:nvSpPr>
          <p:cNvPr id="663" name="Google Shape;663;p20"/>
          <p:cNvSpPr/>
          <p:nvPr/>
        </p:nvSpPr>
        <p:spPr>
          <a:xfrm rot="2375693" flipH="1">
            <a:off x="-1196914" y="3214247"/>
            <a:ext cx="4915125" cy="5017200"/>
          </a:xfrm>
          <a:custGeom>
            <a:avLst/>
            <a:gdLst/>
            <a:ahLst/>
            <a:cxnLst/>
            <a:rect l="l" t="t" r="r" b="b"/>
            <a:pathLst>
              <a:path w="164618" h="181830" extrusionOk="0">
                <a:moveTo>
                  <a:pt x="17337" y="0"/>
                </a:moveTo>
                <a:cubicBezTo>
                  <a:pt x="11319" y="0"/>
                  <a:pt x="5466" y="2631"/>
                  <a:pt x="351" y="7417"/>
                </a:cubicBezTo>
                <a:lnTo>
                  <a:pt x="0" y="23756"/>
                </a:lnTo>
                <a:cubicBezTo>
                  <a:pt x="11551" y="25117"/>
                  <a:pt x="25123" y="28148"/>
                  <a:pt x="31316" y="39963"/>
                </a:cubicBezTo>
                <a:cubicBezTo>
                  <a:pt x="35137" y="47342"/>
                  <a:pt x="35006" y="56214"/>
                  <a:pt x="38212" y="63944"/>
                </a:cubicBezTo>
                <a:cubicBezTo>
                  <a:pt x="42253" y="73739"/>
                  <a:pt x="51125" y="80107"/>
                  <a:pt x="59733" y="84675"/>
                </a:cubicBezTo>
                <a:cubicBezTo>
                  <a:pt x="68386" y="89243"/>
                  <a:pt x="76336" y="94382"/>
                  <a:pt x="84900" y="99960"/>
                </a:cubicBezTo>
                <a:cubicBezTo>
                  <a:pt x="106334" y="113927"/>
                  <a:pt x="117885" y="167116"/>
                  <a:pt x="111956" y="181830"/>
                </a:cubicBezTo>
                <a:lnTo>
                  <a:pt x="164618" y="98159"/>
                </a:lnTo>
                <a:cubicBezTo>
                  <a:pt x="155043" y="77033"/>
                  <a:pt x="135498" y="61353"/>
                  <a:pt x="115426" y="58673"/>
                </a:cubicBezTo>
                <a:cubicBezTo>
                  <a:pt x="112484" y="58295"/>
                  <a:pt x="109552" y="58172"/>
                  <a:pt x="106623" y="58172"/>
                </a:cubicBezTo>
                <a:cubicBezTo>
                  <a:pt x="101103" y="58172"/>
                  <a:pt x="95600" y="58611"/>
                  <a:pt x="90084" y="58611"/>
                </a:cubicBezTo>
                <a:cubicBezTo>
                  <a:pt x="89352" y="58611"/>
                  <a:pt x="88620" y="58603"/>
                  <a:pt x="87887" y="58586"/>
                </a:cubicBezTo>
                <a:cubicBezTo>
                  <a:pt x="78664" y="58366"/>
                  <a:pt x="68781" y="56302"/>
                  <a:pt x="61227" y="49362"/>
                </a:cubicBezTo>
                <a:cubicBezTo>
                  <a:pt x="48841" y="38074"/>
                  <a:pt x="45854" y="17036"/>
                  <a:pt x="33073" y="6319"/>
                </a:cubicBezTo>
                <a:cubicBezTo>
                  <a:pt x="27958" y="2002"/>
                  <a:pt x="22585" y="0"/>
                  <a:pt x="1733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4" name="Google Shape;664;p20"/>
          <p:cNvSpPr/>
          <p:nvPr/>
        </p:nvSpPr>
        <p:spPr>
          <a:xfrm rot="-5400000" flipH="1">
            <a:off x="7042640" y="4862336"/>
            <a:ext cx="14007" cy="20348"/>
          </a:xfrm>
          <a:custGeom>
            <a:avLst/>
            <a:gdLst/>
            <a:ahLst/>
            <a:cxnLst/>
            <a:rect l="l" t="t" r="r" b="b"/>
            <a:pathLst>
              <a:path w="835" h="1143" extrusionOk="0">
                <a:moveTo>
                  <a:pt x="439" y="0"/>
                </a:moveTo>
                <a:lnTo>
                  <a:pt x="176" y="352"/>
                </a:lnTo>
                <a:cubicBezTo>
                  <a:pt x="176" y="395"/>
                  <a:pt x="132" y="395"/>
                  <a:pt x="132" y="439"/>
                </a:cubicBezTo>
                <a:cubicBezTo>
                  <a:pt x="44" y="571"/>
                  <a:pt x="0" y="747"/>
                  <a:pt x="0" y="966"/>
                </a:cubicBezTo>
                <a:lnTo>
                  <a:pt x="352" y="1142"/>
                </a:lnTo>
                <a:cubicBezTo>
                  <a:pt x="703" y="966"/>
                  <a:pt x="835" y="615"/>
                  <a:pt x="791" y="264"/>
                </a:cubicBezTo>
                <a:cubicBezTo>
                  <a:pt x="747" y="88"/>
                  <a:pt x="615" y="0"/>
                  <a:pt x="43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5" name="Google Shape;665;p20"/>
          <p:cNvGrpSpPr/>
          <p:nvPr/>
        </p:nvGrpSpPr>
        <p:grpSpPr>
          <a:xfrm>
            <a:off x="7873457" y="3846901"/>
            <a:ext cx="1750411" cy="1883684"/>
            <a:chOff x="7873457" y="3846901"/>
            <a:chExt cx="1750411" cy="1883684"/>
          </a:xfrm>
        </p:grpSpPr>
        <p:sp>
          <p:nvSpPr>
            <p:cNvPr id="666" name="Google Shape;666;p20"/>
            <p:cNvSpPr/>
            <p:nvPr/>
          </p:nvSpPr>
          <p:spPr>
            <a:xfrm rot="-10545263" flipH="1">
              <a:off x="7945122" y="3903302"/>
              <a:ext cx="1607080" cy="1770882"/>
            </a:xfrm>
            <a:custGeom>
              <a:avLst/>
              <a:gdLst/>
              <a:ahLst/>
              <a:cxnLst/>
              <a:rect l="l" t="t" r="r" b="b"/>
              <a:pathLst>
                <a:path w="90304" h="105529" extrusionOk="0">
                  <a:moveTo>
                    <a:pt x="29750" y="0"/>
                  </a:moveTo>
                  <a:cubicBezTo>
                    <a:pt x="26166" y="0"/>
                    <a:pt x="26382" y="981"/>
                    <a:pt x="24245" y="2773"/>
                  </a:cubicBezTo>
                  <a:cubicBezTo>
                    <a:pt x="17833" y="8088"/>
                    <a:pt x="12255" y="14368"/>
                    <a:pt x="7687" y="21308"/>
                  </a:cubicBezTo>
                  <a:cubicBezTo>
                    <a:pt x="3514" y="27721"/>
                    <a:pt x="0" y="35407"/>
                    <a:pt x="1362" y="43093"/>
                  </a:cubicBezTo>
                  <a:cubicBezTo>
                    <a:pt x="2855" y="51570"/>
                    <a:pt x="9795" y="57587"/>
                    <a:pt x="16735" y="61760"/>
                  </a:cubicBezTo>
                  <a:cubicBezTo>
                    <a:pt x="21829" y="64834"/>
                    <a:pt x="27408" y="67557"/>
                    <a:pt x="30789" y="72740"/>
                  </a:cubicBezTo>
                  <a:cubicBezTo>
                    <a:pt x="34830" y="78977"/>
                    <a:pt x="34698" y="87454"/>
                    <a:pt x="38256" y="94042"/>
                  </a:cubicBezTo>
                  <a:cubicBezTo>
                    <a:pt x="42376" y="101777"/>
                    <a:pt x="51001" y="105528"/>
                    <a:pt x="59242" y="105528"/>
                  </a:cubicBezTo>
                  <a:cubicBezTo>
                    <a:pt x="59612" y="105528"/>
                    <a:pt x="59981" y="105521"/>
                    <a:pt x="60349" y="105506"/>
                  </a:cubicBezTo>
                  <a:cubicBezTo>
                    <a:pt x="68913" y="105198"/>
                    <a:pt x="77039" y="101465"/>
                    <a:pt x="84857" y="97556"/>
                  </a:cubicBezTo>
                  <a:lnTo>
                    <a:pt x="90303" y="5101"/>
                  </a:lnTo>
                  <a:lnTo>
                    <a:pt x="33688" y="226"/>
                  </a:lnTo>
                  <a:cubicBezTo>
                    <a:pt x="32004" y="74"/>
                    <a:pt x="30734" y="0"/>
                    <a:pt x="29750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0"/>
            <p:cNvSpPr/>
            <p:nvPr/>
          </p:nvSpPr>
          <p:spPr>
            <a:xfrm rot="-5400000" flipH="1">
              <a:off x="8185716" y="5137544"/>
              <a:ext cx="16221" cy="9987"/>
            </a:xfrm>
            <a:custGeom>
              <a:avLst/>
              <a:gdLst/>
              <a:ahLst/>
              <a:cxnLst/>
              <a:rect l="l" t="t" r="r" b="b"/>
              <a:pathLst>
                <a:path w="967" h="561" extrusionOk="0">
                  <a:moveTo>
                    <a:pt x="923" y="1"/>
                  </a:moveTo>
                  <a:lnTo>
                    <a:pt x="659" y="88"/>
                  </a:lnTo>
                  <a:cubicBezTo>
                    <a:pt x="594" y="88"/>
                    <a:pt x="539" y="66"/>
                    <a:pt x="473" y="66"/>
                  </a:cubicBezTo>
                  <a:cubicBezTo>
                    <a:pt x="407" y="66"/>
                    <a:pt x="330" y="88"/>
                    <a:pt x="220" y="176"/>
                  </a:cubicBezTo>
                  <a:cubicBezTo>
                    <a:pt x="220" y="220"/>
                    <a:pt x="220" y="220"/>
                    <a:pt x="264" y="264"/>
                  </a:cubicBezTo>
                  <a:lnTo>
                    <a:pt x="1" y="308"/>
                  </a:lnTo>
                  <a:cubicBezTo>
                    <a:pt x="45" y="396"/>
                    <a:pt x="88" y="484"/>
                    <a:pt x="220" y="528"/>
                  </a:cubicBezTo>
                  <a:cubicBezTo>
                    <a:pt x="286" y="550"/>
                    <a:pt x="352" y="561"/>
                    <a:pt x="418" y="561"/>
                  </a:cubicBezTo>
                  <a:cubicBezTo>
                    <a:pt x="484" y="561"/>
                    <a:pt x="550" y="550"/>
                    <a:pt x="616" y="528"/>
                  </a:cubicBezTo>
                  <a:cubicBezTo>
                    <a:pt x="835" y="484"/>
                    <a:pt x="967" y="220"/>
                    <a:pt x="9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0"/>
            <p:cNvSpPr/>
            <p:nvPr/>
          </p:nvSpPr>
          <p:spPr>
            <a:xfrm rot="-5400000" flipH="1">
              <a:off x="8043590" y="4636488"/>
              <a:ext cx="16238" cy="11554"/>
            </a:xfrm>
            <a:custGeom>
              <a:avLst/>
              <a:gdLst/>
              <a:ahLst/>
              <a:cxnLst/>
              <a:rect l="l" t="t" r="r" b="b"/>
              <a:pathLst>
                <a:path w="968" h="649" extrusionOk="0">
                  <a:moveTo>
                    <a:pt x="529" y="1"/>
                  </a:moveTo>
                  <a:cubicBezTo>
                    <a:pt x="468" y="1"/>
                    <a:pt x="407" y="12"/>
                    <a:pt x="352" y="34"/>
                  </a:cubicBezTo>
                  <a:cubicBezTo>
                    <a:pt x="264" y="78"/>
                    <a:pt x="177" y="122"/>
                    <a:pt x="133" y="210"/>
                  </a:cubicBezTo>
                  <a:cubicBezTo>
                    <a:pt x="45" y="341"/>
                    <a:pt x="1" y="473"/>
                    <a:pt x="45" y="649"/>
                  </a:cubicBezTo>
                  <a:lnTo>
                    <a:pt x="352" y="517"/>
                  </a:lnTo>
                  <a:lnTo>
                    <a:pt x="352" y="561"/>
                  </a:lnTo>
                  <a:cubicBezTo>
                    <a:pt x="380" y="542"/>
                    <a:pt x="404" y="536"/>
                    <a:pt x="426" y="536"/>
                  </a:cubicBezTo>
                  <a:cubicBezTo>
                    <a:pt x="486" y="536"/>
                    <a:pt x="533" y="586"/>
                    <a:pt x="608" y="586"/>
                  </a:cubicBezTo>
                  <a:cubicBezTo>
                    <a:pt x="635" y="586"/>
                    <a:pt x="667" y="579"/>
                    <a:pt x="704" y="561"/>
                  </a:cubicBezTo>
                  <a:cubicBezTo>
                    <a:pt x="704" y="517"/>
                    <a:pt x="704" y="473"/>
                    <a:pt x="660" y="429"/>
                  </a:cubicBezTo>
                  <a:lnTo>
                    <a:pt x="967" y="297"/>
                  </a:lnTo>
                  <a:cubicBezTo>
                    <a:pt x="901" y="100"/>
                    <a:pt x="712" y="1"/>
                    <a:pt x="5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0"/>
            <p:cNvSpPr/>
            <p:nvPr/>
          </p:nvSpPr>
          <p:spPr>
            <a:xfrm rot="-5400000" flipH="1">
              <a:off x="9001236" y="5076641"/>
              <a:ext cx="19895" cy="16129"/>
            </a:xfrm>
            <a:custGeom>
              <a:avLst/>
              <a:gdLst/>
              <a:ahLst/>
              <a:cxnLst/>
              <a:rect l="l" t="t" r="r" b="b"/>
              <a:pathLst>
                <a:path w="1186" h="906" extrusionOk="0">
                  <a:moveTo>
                    <a:pt x="538" y="1"/>
                  </a:moveTo>
                  <a:cubicBezTo>
                    <a:pt x="390" y="1"/>
                    <a:pt x="243" y="31"/>
                    <a:pt x="132" y="115"/>
                  </a:cubicBezTo>
                  <a:lnTo>
                    <a:pt x="0" y="466"/>
                  </a:lnTo>
                  <a:lnTo>
                    <a:pt x="132" y="774"/>
                  </a:lnTo>
                  <a:lnTo>
                    <a:pt x="527" y="905"/>
                  </a:lnTo>
                  <a:cubicBezTo>
                    <a:pt x="615" y="861"/>
                    <a:pt x="703" y="774"/>
                    <a:pt x="835" y="730"/>
                  </a:cubicBezTo>
                  <a:cubicBezTo>
                    <a:pt x="966" y="686"/>
                    <a:pt x="1098" y="598"/>
                    <a:pt x="1186" y="422"/>
                  </a:cubicBezTo>
                  <a:lnTo>
                    <a:pt x="922" y="27"/>
                  </a:lnTo>
                  <a:lnTo>
                    <a:pt x="791" y="27"/>
                  </a:lnTo>
                  <a:cubicBezTo>
                    <a:pt x="710" y="11"/>
                    <a:pt x="624" y="1"/>
                    <a:pt x="5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0"/>
            <p:cNvSpPr/>
            <p:nvPr/>
          </p:nvSpPr>
          <p:spPr>
            <a:xfrm rot="-5400000" flipH="1">
              <a:off x="9015133" y="4459322"/>
              <a:ext cx="22848" cy="29178"/>
            </a:xfrm>
            <a:custGeom>
              <a:avLst/>
              <a:gdLst/>
              <a:ahLst/>
              <a:cxnLst/>
              <a:rect l="l" t="t" r="r" b="b"/>
              <a:pathLst>
                <a:path w="1362" h="1639" extrusionOk="0">
                  <a:moveTo>
                    <a:pt x="653" y="1"/>
                  </a:moveTo>
                  <a:cubicBezTo>
                    <a:pt x="607" y="1"/>
                    <a:pt x="565" y="6"/>
                    <a:pt x="527" y="13"/>
                  </a:cubicBezTo>
                  <a:lnTo>
                    <a:pt x="395" y="57"/>
                  </a:lnTo>
                  <a:lnTo>
                    <a:pt x="220" y="233"/>
                  </a:lnTo>
                  <a:lnTo>
                    <a:pt x="88" y="364"/>
                  </a:lnTo>
                  <a:cubicBezTo>
                    <a:pt x="0" y="584"/>
                    <a:pt x="0" y="804"/>
                    <a:pt x="88" y="1023"/>
                  </a:cubicBezTo>
                  <a:cubicBezTo>
                    <a:pt x="220" y="1331"/>
                    <a:pt x="483" y="1594"/>
                    <a:pt x="791" y="1638"/>
                  </a:cubicBezTo>
                  <a:lnTo>
                    <a:pt x="1098" y="1506"/>
                  </a:lnTo>
                  <a:lnTo>
                    <a:pt x="1362" y="1111"/>
                  </a:lnTo>
                  <a:lnTo>
                    <a:pt x="1362" y="760"/>
                  </a:lnTo>
                  <a:lnTo>
                    <a:pt x="1318" y="628"/>
                  </a:lnTo>
                  <a:cubicBezTo>
                    <a:pt x="1172" y="118"/>
                    <a:pt x="875" y="1"/>
                    <a:pt x="6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0"/>
            <p:cNvSpPr/>
            <p:nvPr/>
          </p:nvSpPr>
          <p:spPr>
            <a:xfrm rot="-5400000" flipH="1">
              <a:off x="9094421" y="4691160"/>
              <a:ext cx="12548" cy="16414"/>
            </a:xfrm>
            <a:custGeom>
              <a:avLst/>
              <a:gdLst/>
              <a:ahLst/>
              <a:cxnLst/>
              <a:rect l="l" t="t" r="r" b="b"/>
              <a:pathLst>
                <a:path w="748" h="922" extrusionOk="0">
                  <a:moveTo>
                    <a:pt x="315" y="0"/>
                  </a:moveTo>
                  <a:cubicBezTo>
                    <a:pt x="285" y="0"/>
                    <a:pt x="254" y="4"/>
                    <a:pt x="220" y="14"/>
                  </a:cubicBezTo>
                  <a:lnTo>
                    <a:pt x="132" y="190"/>
                  </a:lnTo>
                  <a:lnTo>
                    <a:pt x="176" y="190"/>
                  </a:lnTo>
                  <a:lnTo>
                    <a:pt x="1" y="585"/>
                  </a:lnTo>
                  <a:cubicBezTo>
                    <a:pt x="45" y="717"/>
                    <a:pt x="132" y="848"/>
                    <a:pt x="308" y="892"/>
                  </a:cubicBezTo>
                  <a:cubicBezTo>
                    <a:pt x="344" y="911"/>
                    <a:pt x="388" y="921"/>
                    <a:pt x="437" y="921"/>
                  </a:cubicBezTo>
                  <a:cubicBezTo>
                    <a:pt x="505" y="921"/>
                    <a:pt x="582" y="900"/>
                    <a:pt x="659" y="848"/>
                  </a:cubicBezTo>
                  <a:lnTo>
                    <a:pt x="747" y="453"/>
                  </a:lnTo>
                  <a:cubicBezTo>
                    <a:pt x="703" y="453"/>
                    <a:pt x="703" y="409"/>
                    <a:pt x="703" y="409"/>
                  </a:cubicBezTo>
                  <a:cubicBezTo>
                    <a:pt x="664" y="292"/>
                    <a:pt x="555" y="0"/>
                    <a:pt x="3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0"/>
            <p:cNvSpPr/>
            <p:nvPr/>
          </p:nvSpPr>
          <p:spPr>
            <a:xfrm rot="-5400000" flipH="1">
              <a:off x="8165517" y="4453100"/>
              <a:ext cx="43481" cy="40145"/>
            </a:xfrm>
            <a:custGeom>
              <a:avLst/>
              <a:gdLst/>
              <a:ahLst/>
              <a:cxnLst/>
              <a:rect l="l" t="t" r="r" b="b"/>
              <a:pathLst>
                <a:path w="2592" h="2255" extrusionOk="0">
                  <a:moveTo>
                    <a:pt x="971" y="1"/>
                  </a:moveTo>
                  <a:cubicBezTo>
                    <a:pt x="759" y="1"/>
                    <a:pt x="560" y="69"/>
                    <a:pt x="396" y="206"/>
                  </a:cubicBezTo>
                  <a:cubicBezTo>
                    <a:pt x="132" y="470"/>
                    <a:pt x="0" y="821"/>
                    <a:pt x="44" y="1217"/>
                  </a:cubicBezTo>
                  <a:lnTo>
                    <a:pt x="220" y="1568"/>
                  </a:lnTo>
                  <a:lnTo>
                    <a:pt x="484" y="1831"/>
                  </a:lnTo>
                  <a:lnTo>
                    <a:pt x="703" y="1963"/>
                  </a:lnTo>
                  <a:lnTo>
                    <a:pt x="791" y="2007"/>
                  </a:lnTo>
                  <a:cubicBezTo>
                    <a:pt x="988" y="2176"/>
                    <a:pt x="1239" y="2255"/>
                    <a:pt x="1498" y="2255"/>
                  </a:cubicBezTo>
                  <a:cubicBezTo>
                    <a:pt x="1644" y="2255"/>
                    <a:pt x="1791" y="2230"/>
                    <a:pt x="1933" y="2183"/>
                  </a:cubicBezTo>
                  <a:cubicBezTo>
                    <a:pt x="2240" y="2051"/>
                    <a:pt x="2504" y="1788"/>
                    <a:pt x="2592" y="1436"/>
                  </a:cubicBezTo>
                  <a:lnTo>
                    <a:pt x="2460" y="733"/>
                  </a:lnTo>
                  <a:lnTo>
                    <a:pt x="2196" y="470"/>
                  </a:lnTo>
                  <a:lnTo>
                    <a:pt x="2240" y="382"/>
                  </a:lnTo>
                  <a:cubicBezTo>
                    <a:pt x="2067" y="174"/>
                    <a:pt x="1810" y="48"/>
                    <a:pt x="1559" y="48"/>
                  </a:cubicBezTo>
                  <a:cubicBezTo>
                    <a:pt x="1492" y="48"/>
                    <a:pt x="1426" y="56"/>
                    <a:pt x="1362" y="75"/>
                  </a:cubicBezTo>
                  <a:cubicBezTo>
                    <a:pt x="1230" y="25"/>
                    <a:pt x="1098" y="1"/>
                    <a:pt x="97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0"/>
            <p:cNvSpPr/>
            <p:nvPr/>
          </p:nvSpPr>
          <p:spPr>
            <a:xfrm rot="-5400000" flipH="1">
              <a:off x="8281871" y="4847689"/>
              <a:ext cx="23602" cy="28270"/>
            </a:xfrm>
            <a:custGeom>
              <a:avLst/>
              <a:gdLst/>
              <a:ahLst/>
              <a:cxnLst/>
              <a:rect l="l" t="t" r="r" b="b"/>
              <a:pathLst>
                <a:path w="1407" h="1588" extrusionOk="0">
                  <a:moveTo>
                    <a:pt x="616" y="0"/>
                  </a:moveTo>
                  <a:lnTo>
                    <a:pt x="396" y="88"/>
                  </a:lnTo>
                  <a:lnTo>
                    <a:pt x="308" y="176"/>
                  </a:lnTo>
                  <a:lnTo>
                    <a:pt x="133" y="352"/>
                  </a:lnTo>
                  <a:lnTo>
                    <a:pt x="45" y="484"/>
                  </a:lnTo>
                  <a:cubicBezTo>
                    <a:pt x="1" y="659"/>
                    <a:pt x="1" y="879"/>
                    <a:pt x="45" y="1055"/>
                  </a:cubicBezTo>
                  <a:cubicBezTo>
                    <a:pt x="165" y="1376"/>
                    <a:pt x="470" y="1587"/>
                    <a:pt x="790" y="1587"/>
                  </a:cubicBezTo>
                  <a:cubicBezTo>
                    <a:pt x="820" y="1587"/>
                    <a:pt x="849" y="1585"/>
                    <a:pt x="879" y="1582"/>
                  </a:cubicBezTo>
                  <a:lnTo>
                    <a:pt x="1099" y="1406"/>
                  </a:lnTo>
                  <a:lnTo>
                    <a:pt x="1362" y="967"/>
                  </a:lnTo>
                  <a:cubicBezTo>
                    <a:pt x="1406" y="791"/>
                    <a:pt x="1406" y="571"/>
                    <a:pt x="1362" y="396"/>
                  </a:cubicBezTo>
                  <a:lnTo>
                    <a:pt x="1319" y="264"/>
                  </a:lnTo>
                  <a:lnTo>
                    <a:pt x="1143" y="132"/>
                  </a:lnTo>
                  <a:lnTo>
                    <a:pt x="8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0"/>
            <p:cNvSpPr/>
            <p:nvPr/>
          </p:nvSpPr>
          <p:spPr>
            <a:xfrm rot="-5400000" flipH="1">
              <a:off x="8270905" y="4084375"/>
              <a:ext cx="25062" cy="29766"/>
            </a:xfrm>
            <a:custGeom>
              <a:avLst/>
              <a:gdLst/>
              <a:ahLst/>
              <a:cxnLst/>
              <a:rect l="l" t="t" r="r" b="b"/>
              <a:pathLst>
                <a:path w="1494" h="1672" extrusionOk="0">
                  <a:moveTo>
                    <a:pt x="688" y="1"/>
                  </a:moveTo>
                  <a:cubicBezTo>
                    <a:pt x="522" y="1"/>
                    <a:pt x="362" y="49"/>
                    <a:pt x="220" y="134"/>
                  </a:cubicBezTo>
                  <a:lnTo>
                    <a:pt x="88" y="310"/>
                  </a:lnTo>
                  <a:lnTo>
                    <a:pt x="0" y="705"/>
                  </a:lnTo>
                  <a:lnTo>
                    <a:pt x="0" y="925"/>
                  </a:lnTo>
                  <a:cubicBezTo>
                    <a:pt x="88" y="1320"/>
                    <a:pt x="396" y="1584"/>
                    <a:pt x="791" y="1672"/>
                  </a:cubicBezTo>
                  <a:lnTo>
                    <a:pt x="1010" y="1628"/>
                  </a:lnTo>
                  <a:lnTo>
                    <a:pt x="1230" y="1452"/>
                  </a:lnTo>
                  <a:lnTo>
                    <a:pt x="1362" y="1320"/>
                  </a:lnTo>
                  <a:cubicBezTo>
                    <a:pt x="1494" y="1101"/>
                    <a:pt x="1494" y="837"/>
                    <a:pt x="1406" y="574"/>
                  </a:cubicBezTo>
                  <a:cubicBezTo>
                    <a:pt x="1318" y="354"/>
                    <a:pt x="1186" y="178"/>
                    <a:pt x="966" y="47"/>
                  </a:cubicBezTo>
                  <a:cubicBezTo>
                    <a:pt x="873" y="15"/>
                    <a:pt x="780" y="1"/>
                    <a:pt x="6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0"/>
            <p:cNvSpPr/>
            <p:nvPr/>
          </p:nvSpPr>
          <p:spPr>
            <a:xfrm rot="-5400000" flipH="1">
              <a:off x="8516784" y="4164393"/>
              <a:ext cx="23602" cy="27398"/>
            </a:xfrm>
            <a:custGeom>
              <a:avLst/>
              <a:gdLst/>
              <a:ahLst/>
              <a:cxnLst/>
              <a:rect l="l" t="t" r="r" b="b"/>
              <a:pathLst>
                <a:path w="1407" h="1539" extrusionOk="0">
                  <a:moveTo>
                    <a:pt x="528" y="1"/>
                  </a:moveTo>
                  <a:lnTo>
                    <a:pt x="308" y="177"/>
                  </a:lnTo>
                  <a:lnTo>
                    <a:pt x="45" y="572"/>
                  </a:lnTo>
                  <a:cubicBezTo>
                    <a:pt x="1" y="704"/>
                    <a:pt x="1" y="835"/>
                    <a:pt x="1" y="967"/>
                  </a:cubicBezTo>
                  <a:lnTo>
                    <a:pt x="132" y="1231"/>
                  </a:lnTo>
                  <a:lnTo>
                    <a:pt x="484" y="1494"/>
                  </a:lnTo>
                  <a:cubicBezTo>
                    <a:pt x="616" y="1538"/>
                    <a:pt x="747" y="1538"/>
                    <a:pt x="879" y="1538"/>
                  </a:cubicBezTo>
                  <a:lnTo>
                    <a:pt x="1099" y="1406"/>
                  </a:lnTo>
                  <a:lnTo>
                    <a:pt x="1362" y="967"/>
                  </a:lnTo>
                  <a:cubicBezTo>
                    <a:pt x="1406" y="835"/>
                    <a:pt x="1406" y="704"/>
                    <a:pt x="1406" y="572"/>
                  </a:cubicBezTo>
                  <a:lnTo>
                    <a:pt x="1274" y="352"/>
                  </a:lnTo>
                  <a:lnTo>
                    <a:pt x="879" y="89"/>
                  </a:lnTo>
                  <a:cubicBezTo>
                    <a:pt x="747" y="1"/>
                    <a:pt x="616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0"/>
            <p:cNvSpPr/>
            <p:nvPr/>
          </p:nvSpPr>
          <p:spPr>
            <a:xfrm rot="-5400000" flipH="1">
              <a:off x="8154810" y="4785464"/>
              <a:ext cx="24324" cy="28199"/>
            </a:xfrm>
            <a:custGeom>
              <a:avLst/>
              <a:gdLst/>
              <a:ahLst/>
              <a:cxnLst/>
              <a:rect l="l" t="t" r="r" b="b"/>
              <a:pathLst>
                <a:path w="1450" h="1584" extrusionOk="0">
                  <a:moveTo>
                    <a:pt x="616" y="0"/>
                  </a:moveTo>
                  <a:lnTo>
                    <a:pt x="396" y="88"/>
                  </a:lnTo>
                  <a:lnTo>
                    <a:pt x="220" y="264"/>
                  </a:lnTo>
                  <a:lnTo>
                    <a:pt x="45" y="615"/>
                  </a:lnTo>
                  <a:cubicBezTo>
                    <a:pt x="1" y="747"/>
                    <a:pt x="1" y="879"/>
                    <a:pt x="1" y="1010"/>
                  </a:cubicBezTo>
                  <a:lnTo>
                    <a:pt x="132" y="1230"/>
                  </a:lnTo>
                  <a:lnTo>
                    <a:pt x="572" y="1537"/>
                  </a:lnTo>
                  <a:cubicBezTo>
                    <a:pt x="649" y="1569"/>
                    <a:pt x="727" y="1583"/>
                    <a:pt x="805" y="1583"/>
                  </a:cubicBezTo>
                  <a:cubicBezTo>
                    <a:pt x="947" y="1583"/>
                    <a:pt x="1089" y="1535"/>
                    <a:pt x="1230" y="1450"/>
                  </a:cubicBezTo>
                  <a:lnTo>
                    <a:pt x="1318" y="1274"/>
                  </a:lnTo>
                  <a:lnTo>
                    <a:pt x="1450" y="923"/>
                  </a:lnTo>
                  <a:lnTo>
                    <a:pt x="1450" y="703"/>
                  </a:lnTo>
                  <a:lnTo>
                    <a:pt x="1318" y="352"/>
                  </a:lnTo>
                  <a:lnTo>
                    <a:pt x="1186" y="176"/>
                  </a:lnTo>
                  <a:lnTo>
                    <a:pt x="8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0"/>
            <p:cNvSpPr/>
            <p:nvPr/>
          </p:nvSpPr>
          <p:spPr>
            <a:xfrm rot="-5400000" flipH="1">
              <a:off x="8069970" y="4368191"/>
              <a:ext cx="30950" cy="30923"/>
            </a:xfrm>
            <a:custGeom>
              <a:avLst/>
              <a:gdLst/>
              <a:ahLst/>
              <a:cxnLst/>
              <a:rect l="l" t="t" r="r" b="b"/>
              <a:pathLst>
                <a:path w="1845" h="1737" extrusionOk="0">
                  <a:moveTo>
                    <a:pt x="923" y="1"/>
                  </a:moveTo>
                  <a:lnTo>
                    <a:pt x="659" y="88"/>
                  </a:lnTo>
                  <a:cubicBezTo>
                    <a:pt x="264" y="176"/>
                    <a:pt x="0" y="528"/>
                    <a:pt x="44" y="967"/>
                  </a:cubicBezTo>
                  <a:lnTo>
                    <a:pt x="220" y="1186"/>
                  </a:lnTo>
                  <a:lnTo>
                    <a:pt x="308" y="1274"/>
                  </a:lnTo>
                  <a:lnTo>
                    <a:pt x="308" y="1318"/>
                  </a:lnTo>
                  <a:cubicBezTo>
                    <a:pt x="416" y="1572"/>
                    <a:pt x="645" y="1736"/>
                    <a:pt x="895" y="1736"/>
                  </a:cubicBezTo>
                  <a:cubicBezTo>
                    <a:pt x="947" y="1736"/>
                    <a:pt x="1001" y="1729"/>
                    <a:pt x="1054" y="1713"/>
                  </a:cubicBezTo>
                  <a:lnTo>
                    <a:pt x="1186" y="1670"/>
                  </a:lnTo>
                  <a:lnTo>
                    <a:pt x="1406" y="1538"/>
                  </a:lnTo>
                  <a:cubicBezTo>
                    <a:pt x="1713" y="1318"/>
                    <a:pt x="1845" y="923"/>
                    <a:pt x="1713" y="615"/>
                  </a:cubicBezTo>
                  <a:cubicBezTo>
                    <a:pt x="1625" y="440"/>
                    <a:pt x="1537" y="264"/>
                    <a:pt x="1406" y="132"/>
                  </a:cubicBezTo>
                  <a:lnTo>
                    <a:pt x="1230" y="44"/>
                  </a:lnTo>
                  <a:lnTo>
                    <a:pt x="92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0"/>
            <p:cNvSpPr/>
            <p:nvPr/>
          </p:nvSpPr>
          <p:spPr>
            <a:xfrm rot="-5400000" flipH="1">
              <a:off x="8000446" y="4478549"/>
              <a:ext cx="27276" cy="30513"/>
            </a:xfrm>
            <a:custGeom>
              <a:avLst/>
              <a:gdLst/>
              <a:ahLst/>
              <a:cxnLst/>
              <a:rect l="l" t="t" r="r" b="b"/>
              <a:pathLst>
                <a:path w="1626" h="1714" extrusionOk="0">
                  <a:moveTo>
                    <a:pt x="923" y="1"/>
                  </a:moveTo>
                  <a:lnTo>
                    <a:pt x="703" y="45"/>
                  </a:lnTo>
                  <a:cubicBezTo>
                    <a:pt x="264" y="220"/>
                    <a:pt x="0" y="659"/>
                    <a:pt x="0" y="1143"/>
                  </a:cubicBezTo>
                  <a:lnTo>
                    <a:pt x="132" y="1406"/>
                  </a:lnTo>
                  <a:lnTo>
                    <a:pt x="440" y="1670"/>
                  </a:lnTo>
                  <a:lnTo>
                    <a:pt x="703" y="1714"/>
                  </a:lnTo>
                  <a:cubicBezTo>
                    <a:pt x="1054" y="1670"/>
                    <a:pt x="1362" y="1450"/>
                    <a:pt x="1494" y="1143"/>
                  </a:cubicBezTo>
                  <a:cubicBezTo>
                    <a:pt x="1625" y="835"/>
                    <a:pt x="1625" y="528"/>
                    <a:pt x="1450" y="264"/>
                  </a:cubicBezTo>
                  <a:lnTo>
                    <a:pt x="1274" y="132"/>
                  </a:lnTo>
                  <a:lnTo>
                    <a:pt x="92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0"/>
            <p:cNvSpPr/>
            <p:nvPr/>
          </p:nvSpPr>
          <p:spPr>
            <a:xfrm rot="-5400000" flipH="1">
              <a:off x="8016357" y="4188414"/>
              <a:ext cx="16960" cy="18408"/>
            </a:xfrm>
            <a:custGeom>
              <a:avLst/>
              <a:gdLst/>
              <a:ahLst/>
              <a:cxnLst/>
              <a:rect l="l" t="t" r="r" b="b"/>
              <a:pathLst>
                <a:path w="1011" h="1034" extrusionOk="0">
                  <a:moveTo>
                    <a:pt x="458" y="1"/>
                  </a:moveTo>
                  <a:cubicBezTo>
                    <a:pt x="411" y="1"/>
                    <a:pt x="361" y="8"/>
                    <a:pt x="308" y="23"/>
                  </a:cubicBezTo>
                  <a:lnTo>
                    <a:pt x="88" y="418"/>
                  </a:lnTo>
                  <a:cubicBezTo>
                    <a:pt x="44" y="506"/>
                    <a:pt x="0" y="638"/>
                    <a:pt x="44" y="770"/>
                  </a:cubicBezTo>
                  <a:lnTo>
                    <a:pt x="308" y="1033"/>
                  </a:lnTo>
                  <a:cubicBezTo>
                    <a:pt x="330" y="1011"/>
                    <a:pt x="341" y="1000"/>
                    <a:pt x="352" y="1000"/>
                  </a:cubicBezTo>
                  <a:cubicBezTo>
                    <a:pt x="363" y="1000"/>
                    <a:pt x="374" y="1011"/>
                    <a:pt x="396" y="1033"/>
                  </a:cubicBezTo>
                  <a:cubicBezTo>
                    <a:pt x="571" y="1033"/>
                    <a:pt x="747" y="1033"/>
                    <a:pt x="879" y="901"/>
                  </a:cubicBezTo>
                  <a:lnTo>
                    <a:pt x="1010" y="594"/>
                  </a:lnTo>
                  <a:cubicBezTo>
                    <a:pt x="967" y="550"/>
                    <a:pt x="967" y="506"/>
                    <a:pt x="967" y="462"/>
                  </a:cubicBezTo>
                  <a:cubicBezTo>
                    <a:pt x="857" y="171"/>
                    <a:pt x="688" y="1"/>
                    <a:pt x="4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0"/>
            <p:cNvSpPr/>
            <p:nvPr/>
          </p:nvSpPr>
          <p:spPr>
            <a:xfrm rot="-5400000" flipH="1">
              <a:off x="8633215" y="4742861"/>
              <a:ext cx="42021" cy="54476"/>
            </a:xfrm>
            <a:custGeom>
              <a:avLst/>
              <a:gdLst/>
              <a:ahLst/>
              <a:cxnLst/>
              <a:rect l="l" t="t" r="r" b="b"/>
              <a:pathLst>
                <a:path w="2505" h="3060" extrusionOk="0">
                  <a:moveTo>
                    <a:pt x="1501" y="1"/>
                  </a:moveTo>
                  <a:cubicBezTo>
                    <a:pt x="1426" y="1"/>
                    <a:pt x="1350" y="10"/>
                    <a:pt x="1274" y="29"/>
                  </a:cubicBezTo>
                  <a:lnTo>
                    <a:pt x="879" y="336"/>
                  </a:lnTo>
                  <a:lnTo>
                    <a:pt x="835" y="468"/>
                  </a:lnTo>
                  <a:lnTo>
                    <a:pt x="791" y="468"/>
                  </a:lnTo>
                  <a:cubicBezTo>
                    <a:pt x="660" y="644"/>
                    <a:pt x="528" y="863"/>
                    <a:pt x="484" y="1083"/>
                  </a:cubicBezTo>
                  <a:lnTo>
                    <a:pt x="308" y="1258"/>
                  </a:lnTo>
                  <a:lnTo>
                    <a:pt x="132" y="1566"/>
                  </a:lnTo>
                  <a:lnTo>
                    <a:pt x="89" y="1698"/>
                  </a:lnTo>
                  <a:cubicBezTo>
                    <a:pt x="45" y="1873"/>
                    <a:pt x="1" y="2049"/>
                    <a:pt x="45" y="2225"/>
                  </a:cubicBezTo>
                  <a:lnTo>
                    <a:pt x="308" y="2708"/>
                  </a:lnTo>
                  <a:lnTo>
                    <a:pt x="660" y="2927"/>
                  </a:lnTo>
                  <a:lnTo>
                    <a:pt x="835" y="3015"/>
                  </a:lnTo>
                  <a:cubicBezTo>
                    <a:pt x="923" y="3045"/>
                    <a:pt x="1021" y="3059"/>
                    <a:pt x="1120" y="3059"/>
                  </a:cubicBezTo>
                  <a:cubicBezTo>
                    <a:pt x="1318" y="3059"/>
                    <a:pt x="1523" y="3001"/>
                    <a:pt x="1670" y="2884"/>
                  </a:cubicBezTo>
                  <a:lnTo>
                    <a:pt x="1977" y="2532"/>
                  </a:lnTo>
                  <a:lnTo>
                    <a:pt x="2065" y="2225"/>
                  </a:lnTo>
                  <a:lnTo>
                    <a:pt x="2065" y="2049"/>
                  </a:lnTo>
                  <a:lnTo>
                    <a:pt x="2372" y="1742"/>
                  </a:lnTo>
                  <a:lnTo>
                    <a:pt x="2504" y="1346"/>
                  </a:lnTo>
                  <a:lnTo>
                    <a:pt x="2460" y="775"/>
                  </a:lnTo>
                  <a:cubicBezTo>
                    <a:pt x="2385" y="324"/>
                    <a:pt x="1955" y="1"/>
                    <a:pt x="15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0"/>
            <p:cNvSpPr/>
            <p:nvPr/>
          </p:nvSpPr>
          <p:spPr>
            <a:xfrm rot="-5400000" flipH="1">
              <a:off x="8846721" y="4619960"/>
              <a:ext cx="22848" cy="29143"/>
            </a:xfrm>
            <a:custGeom>
              <a:avLst/>
              <a:gdLst/>
              <a:ahLst/>
              <a:cxnLst/>
              <a:rect l="l" t="t" r="r" b="b"/>
              <a:pathLst>
                <a:path w="1362" h="1637" extrusionOk="0">
                  <a:moveTo>
                    <a:pt x="706" y="1"/>
                  </a:moveTo>
                  <a:cubicBezTo>
                    <a:pt x="504" y="1"/>
                    <a:pt x="313" y="111"/>
                    <a:pt x="176" y="249"/>
                  </a:cubicBezTo>
                  <a:cubicBezTo>
                    <a:pt x="0" y="512"/>
                    <a:pt x="0" y="819"/>
                    <a:pt x="88" y="1127"/>
                  </a:cubicBezTo>
                  <a:cubicBezTo>
                    <a:pt x="176" y="1347"/>
                    <a:pt x="308" y="1522"/>
                    <a:pt x="527" y="1610"/>
                  </a:cubicBezTo>
                  <a:cubicBezTo>
                    <a:pt x="591" y="1626"/>
                    <a:pt x="662" y="1636"/>
                    <a:pt x="733" y="1636"/>
                  </a:cubicBezTo>
                  <a:cubicBezTo>
                    <a:pt x="858" y="1636"/>
                    <a:pt x="987" y="1606"/>
                    <a:pt x="1098" y="1522"/>
                  </a:cubicBezTo>
                  <a:lnTo>
                    <a:pt x="1186" y="1390"/>
                  </a:lnTo>
                  <a:lnTo>
                    <a:pt x="1274" y="1171"/>
                  </a:lnTo>
                  <a:lnTo>
                    <a:pt x="1230" y="1171"/>
                  </a:lnTo>
                  <a:lnTo>
                    <a:pt x="1362" y="951"/>
                  </a:lnTo>
                  <a:lnTo>
                    <a:pt x="1362" y="644"/>
                  </a:lnTo>
                  <a:lnTo>
                    <a:pt x="1318" y="424"/>
                  </a:lnTo>
                  <a:lnTo>
                    <a:pt x="1230" y="292"/>
                  </a:lnTo>
                  <a:lnTo>
                    <a:pt x="1010" y="117"/>
                  </a:lnTo>
                  <a:lnTo>
                    <a:pt x="879" y="29"/>
                  </a:lnTo>
                  <a:cubicBezTo>
                    <a:pt x="821" y="10"/>
                    <a:pt x="763" y="1"/>
                    <a:pt x="7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0"/>
            <p:cNvSpPr/>
            <p:nvPr/>
          </p:nvSpPr>
          <p:spPr>
            <a:xfrm rot="-5400000" flipH="1">
              <a:off x="8751147" y="4412871"/>
              <a:ext cx="42005" cy="46927"/>
            </a:xfrm>
            <a:custGeom>
              <a:avLst/>
              <a:gdLst/>
              <a:ahLst/>
              <a:cxnLst/>
              <a:rect l="l" t="t" r="r" b="b"/>
              <a:pathLst>
                <a:path w="2504" h="2636" extrusionOk="0">
                  <a:moveTo>
                    <a:pt x="1142" y="0"/>
                  </a:moveTo>
                  <a:cubicBezTo>
                    <a:pt x="396" y="264"/>
                    <a:pt x="0" y="1099"/>
                    <a:pt x="220" y="1889"/>
                  </a:cubicBezTo>
                  <a:cubicBezTo>
                    <a:pt x="308" y="2065"/>
                    <a:pt x="439" y="2284"/>
                    <a:pt x="571" y="2416"/>
                  </a:cubicBezTo>
                  <a:lnTo>
                    <a:pt x="879" y="2592"/>
                  </a:lnTo>
                  <a:lnTo>
                    <a:pt x="1142" y="2636"/>
                  </a:lnTo>
                  <a:lnTo>
                    <a:pt x="1450" y="2636"/>
                  </a:lnTo>
                  <a:lnTo>
                    <a:pt x="2021" y="2416"/>
                  </a:lnTo>
                  <a:lnTo>
                    <a:pt x="2372" y="2065"/>
                  </a:lnTo>
                  <a:lnTo>
                    <a:pt x="2504" y="1713"/>
                  </a:lnTo>
                  <a:lnTo>
                    <a:pt x="2504" y="1230"/>
                  </a:lnTo>
                  <a:lnTo>
                    <a:pt x="2284" y="528"/>
                  </a:lnTo>
                  <a:lnTo>
                    <a:pt x="1933" y="132"/>
                  </a:lnTo>
                  <a:lnTo>
                    <a:pt x="162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0"/>
            <p:cNvSpPr/>
            <p:nvPr/>
          </p:nvSpPr>
          <p:spPr>
            <a:xfrm rot="-5400000" flipH="1">
              <a:off x="8651302" y="4665134"/>
              <a:ext cx="42005" cy="44880"/>
            </a:xfrm>
            <a:custGeom>
              <a:avLst/>
              <a:gdLst/>
              <a:ahLst/>
              <a:cxnLst/>
              <a:rect l="l" t="t" r="r" b="b"/>
              <a:pathLst>
                <a:path w="2504" h="2521" extrusionOk="0">
                  <a:moveTo>
                    <a:pt x="1210" y="1"/>
                  </a:moveTo>
                  <a:cubicBezTo>
                    <a:pt x="900" y="1"/>
                    <a:pt x="594" y="99"/>
                    <a:pt x="352" y="281"/>
                  </a:cubicBezTo>
                  <a:lnTo>
                    <a:pt x="132" y="632"/>
                  </a:lnTo>
                  <a:lnTo>
                    <a:pt x="0" y="940"/>
                  </a:lnTo>
                  <a:lnTo>
                    <a:pt x="44" y="1511"/>
                  </a:lnTo>
                  <a:cubicBezTo>
                    <a:pt x="220" y="2082"/>
                    <a:pt x="791" y="2521"/>
                    <a:pt x="1406" y="2521"/>
                  </a:cubicBezTo>
                  <a:lnTo>
                    <a:pt x="1494" y="2521"/>
                  </a:lnTo>
                  <a:lnTo>
                    <a:pt x="1889" y="2389"/>
                  </a:lnTo>
                  <a:lnTo>
                    <a:pt x="2153" y="2213"/>
                  </a:lnTo>
                  <a:lnTo>
                    <a:pt x="2416" y="1862"/>
                  </a:lnTo>
                  <a:cubicBezTo>
                    <a:pt x="2504" y="1555"/>
                    <a:pt x="2504" y="1247"/>
                    <a:pt x="2416" y="896"/>
                  </a:cubicBezTo>
                  <a:cubicBezTo>
                    <a:pt x="2284" y="544"/>
                    <a:pt x="1977" y="237"/>
                    <a:pt x="1626" y="61"/>
                  </a:cubicBezTo>
                  <a:cubicBezTo>
                    <a:pt x="1490" y="20"/>
                    <a:pt x="1349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0"/>
            <p:cNvSpPr/>
            <p:nvPr/>
          </p:nvSpPr>
          <p:spPr>
            <a:xfrm rot="-5400000" flipH="1">
              <a:off x="8646554" y="5127334"/>
              <a:ext cx="22109" cy="28947"/>
            </a:xfrm>
            <a:custGeom>
              <a:avLst/>
              <a:gdLst/>
              <a:ahLst/>
              <a:cxnLst/>
              <a:rect l="l" t="t" r="r" b="b"/>
              <a:pathLst>
                <a:path w="1318" h="1626" extrusionOk="0">
                  <a:moveTo>
                    <a:pt x="527" y="0"/>
                  </a:moveTo>
                  <a:lnTo>
                    <a:pt x="176" y="88"/>
                  </a:lnTo>
                  <a:cubicBezTo>
                    <a:pt x="0" y="351"/>
                    <a:pt x="0" y="659"/>
                    <a:pt x="176" y="922"/>
                  </a:cubicBezTo>
                  <a:cubicBezTo>
                    <a:pt x="220" y="1054"/>
                    <a:pt x="264" y="1186"/>
                    <a:pt x="264" y="1318"/>
                  </a:cubicBezTo>
                  <a:lnTo>
                    <a:pt x="615" y="1625"/>
                  </a:lnTo>
                  <a:lnTo>
                    <a:pt x="1274" y="1362"/>
                  </a:lnTo>
                  <a:lnTo>
                    <a:pt x="1318" y="878"/>
                  </a:lnTo>
                  <a:cubicBezTo>
                    <a:pt x="1186" y="747"/>
                    <a:pt x="1054" y="615"/>
                    <a:pt x="966" y="483"/>
                  </a:cubicBezTo>
                  <a:cubicBezTo>
                    <a:pt x="835" y="264"/>
                    <a:pt x="703" y="88"/>
                    <a:pt x="5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0"/>
            <p:cNvSpPr/>
            <p:nvPr/>
          </p:nvSpPr>
          <p:spPr>
            <a:xfrm rot="-5400000" flipH="1">
              <a:off x="8744568" y="4016673"/>
              <a:ext cx="5905" cy="14865"/>
            </a:xfrm>
            <a:custGeom>
              <a:avLst/>
              <a:gdLst/>
              <a:ahLst/>
              <a:cxnLst/>
              <a:rect l="l" t="t" r="r" b="b"/>
              <a:pathLst>
                <a:path w="352" h="835" extrusionOk="0">
                  <a:moveTo>
                    <a:pt x="0" y="0"/>
                  </a:moveTo>
                  <a:lnTo>
                    <a:pt x="88" y="835"/>
                  </a:lnTo>
                  <a:lnTo>
                    <a:pt x="308" y="527"/>
                  </a:lnTo>
                  <a:cubicBezTo>
                    <a:pt x="352" y="440"/>
                    <a:pt x="352" y="352"/>
                    <a:pt x="352" y="26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0"/>
            <p:cNvSpPr/>
            <p:nvPr/>
          </p:nvSpPr>
          <p:spPr>
            <a:xfrm rot="-5400000" flipH="1">
              <a:off x="8472188" y="4546094"/>
              <a:ext cx="34640" cy="38364"/>
            </a:xfrm>
            <a:custGeom>
              <a:avLst/>
              <a:gdLst/>
              <a:ahLst/>
              <a:cxnLst/>
              <a:rect l="l" t="t" r="r" b="b"/>
              <a:pathLst>
                <a:path w="2065" h="2155" extrusionOk="0">
                  <a:moveTo>
                    <a:pt x="791" y="0"/>
                  </a:moveTo>
                  <a:lnTo>
                    <a:pt x="615" y="44"/>
                  </a:lnTo>
                  <a:lnTo>
                    <a:pt x="264" y="352"/>
                  </a:lnTo>
                  <a:lnTo>
                    <a:pt x="88" y="791"/>
                  </a:lnTo>
                  <a:cubicBezTo>
                    <a:pt x="0" y="967"/>
                    <a:pt x="0" y="1142"/>
                    <a:pt x="0" y="1318"/>
                  </a:cubicBezTo>
                  <a:lnTo>
                    <a:pt x="264" y="1801"/>
                  </a:lnTo>
                  <a:lnTo>
                    <a:pt x="615" y="2021"/>
                  </a:lnTo>
                  <a:lnTo>
                    <a:pt x="791" y="2109"/>
                  </a:lnTo>
                  <a:cubicBezTo>
                    <a:pt x="900" y="2140"/>
                    <a:pt x="1009" y="2154"/>
                    <a:pt x="1115" y="2154"/>
                  </a:cubicBezTo>
                  <a:cubicBezTo>
                    <a:pt x="1310" y="2154"/>
                    <a:pt x="1499" y="2106"/>
                    <a:pt x="1669" y="2021"/>
                  </a:cubicBezTo>
                  <a:lnTo>
                    <a:pt x="1933" y="1669"/>
                  </a:lnTo>
                  <a:lnTo>
                    <a:pt x="2064" y="1318"/>
                  </a:lnTo>
                  <a:lnTo>
                    <a:pt x="2064" y="879"/>
                  </a:lnTo>
                  <a:lnTo>
                    <a:pt x="1933" y="527"/>
                  </a:lnTo>
                  <a:lnTo>
                    <a:pt x="1581" y="132"/>
                  </a:lnTo>
                  <a:lnTo>
                    <a:pt x="123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0"/>
            <p:cNvSpPr/>
            <p:nvPr/>
          </p:nvSpPr>
          <p:spPr>
            <a:xfrm rot="-5400000" flipH="1">
              <a:off x="8401082" y="4655774"/>
              <a:ext cx="36855" cy="42245"/>
            </a:xfrm>
            <a:custGeom>
              <a:avLst/>
              <a:gdLst/>
              <a:ahLst/>
              <a:cxnLst/>
              <a:rect l="l" t="t" r="r" b="b"/>
              <a:pathLst>
                <a:path w="2197" h="2373" extrusionOk="0">
                  <a:moveTo>
                    <a:pt x="967" y="1"/>
                  </a:moveTo>
                  <a:lnTo>
                    <a:pt x="615" y="88"/>
                  </a:lnTo>
                  <a:lnTo>
                    <a:pt x="396" y="264"/>
                  </a:lnTo>
                  <a:lnTo>
                    <a:pt x="176" y="528"/>
                  </a:lnTo>
                  <a:cubicBezTo>
                    <a:pt x="0" y="835"/>
                    <a:pt x="0" y="1186"/>
                    <a:pt x="132" y="1494"/>
                  </a:cubicBezTo>
                  <a:cubicBezTo>
                    <a:pt x="264" y="1889"/>
                    <a:pt x="571" y="2197"/>
                    <a:pt x="923" y="2372"/>
                  </a:cubicBezTo>
                  <a:lnTo>
                    <a:pt x="1362" y="2372"/>
                  </a:lnTo>
                  <a:lnTo>
                    <a:pt x="1713" y="2241"/>
                  </a:lnTo>
                  <a:lnTo>
                    <a:pt x="2021" y="1933"/>
                  </a:lnTo>
                  <a:cubicBezTo>
                    <a:pt x="2196" y="1582"/>
                    <a:pt x="2196" y="1186"/>
                    <a:pt x="2109" y="835"/>
                  </a:cubicBezTo>
                  <a:cubicBezTo>
                    <a:pt x="1933" y="308"/>
                    <a:pt x="1494" y="1"/>
                    <a:pt x="9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0"/>
            <p:cNvSpPr/>
            <p:nvPr/>
          </p:nvSpPr>
          <p:spPr>
            <a:xfrm rot="-5400000" flipH="1">
              <a:off x="8344452" y="4935304"/>
              <a:ext cx="16221" cy="22502"/>
            </a:xfrm>
            <a:custGeom>
              <a:avLst/>
              <a:gdLst/>
              <a:ahLst/>
              <a:cxnLst/>
              <a:rect l="l" t="t" r="r" b="b"/>
              <a:pathLst>
                <a:path w="967" h="1264" extrusionOk="0">
                  <a:moveTo>
                    <a:pt x="615" y="0"/>
                  </a:moveTo>
                  <a:cubicBezTo>
                    <a:pt x="440" y="0"/>
                    <a:pt x="264" y="132"/>
                    <a:pt x="176" y="308"/>
                  </a:cubicBezTo>
                  <a:cubicBezTo>
                    <a:pt x="1" y="615"/>
                    <a:pt x="88" y="1010"/>
                    <a:pt x="396" y="1230"/>
                  </a:cubicBezTo>
                  <a:cubicBezTo>
                    <a:pt x="440" y="1252"/>
                    <a:pt x="495" y="1263"/>
                    <a:pt x="550" y="1263"/>
                  </a:cubicBezTo>
                  <a:cubicBezTo>
                    <a:pt x="604" y="1263"/>
                    <a:pt x="659" y="1252"/>
                    <a:pt x="703" y="1230"/>
                  </a:cubicBezTo>
                  <a:lnTo>
                    <a:pt x="835" y="791"/>
                  </a:lnTo>
                  <a:cubicBezTo>
                    <a:pt x="923" y="615"/>
                    <a:pt x="967" y="440"/>
                    <a:pt x="923" y="264"/>
                  </a:cubicBezTo>
                  <a:cubicBezTo>
                    <a:pt x="879" y="220"/>
                    <a:pt x="879" y="176"/>
                    <a:pt x="835" y="132"/>
                  </a:cubicBezTo>
                  <a:lnTo>
                    <a:pt x="61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0"/>
            <p:cNvSpPr/>
            <p:nvPr/>
          </p:nvSpPr>
          <p:spPr>
            <a:xfrm rot="-5400000" flipH="1">
              <a:off x="8456242" y="4916797"/>
              <a:ext cx="24324" cy="29303"/>
            </a:xfrm>
            <a:custGeom>
              <a:avLst/>
              <a:gdLst/>
              <a:ahLst/>
              <a:cxnLst/>
              <a:rect l="l" t="t" r="r" b="b"/>
              <a:pathLst>
                <a:path w="1450" h="1646" extrusionOk="0">
                  <a:moveTo>
                    <a:pt x="735" y="1"/>
                  </a:moveTo>
                  <a:cubicBezTo>
                    <a:pt x="516" y="1"/>
                    <a:pt x="329" y="125"/>
                    <a:pt x="176" y="316"/>
                  </a:cubicBezTo>
                  <a:cubicBezTo>
                    <a:pt x="44" y="536"/>
                    <a:pt x="1" y="800"/>
                    <a:pt x="88" y="1107"/>
                  </a:cubicBezTo>
                  <a:cubicBezTo>
                    <a:pt x="132" y="1371"/>
                    <a:pt x="352" y="1546"/>
                    <a:pt x="615" y="1634"/>
                  </a:cubicBezTo>
                  <a:cubicBezTo>
                    <a:pt x="659" y="1641"/>
                    <a:pt x="703" y="1645"/>
                    <a:pt x="747" y="1645"/>
                  </a:cubicBezTo>
                  <a:cubicBezTo>
                    <a:pt x="964" y="1645"/>
                    <a:pt x="1172" y="1554"/>
                    <a:pt x="1318" y="1371"/>
                  </a:cubicBezTo>
                  <a:lnTo>
                    <a:pt x="1406" y="1239"/>
                  </a:lnTo>
                  <a:lnTo>
                    <a:pt x="1450" y="931"/>
                  </a:lnTo>
                  <a:lnTo>
                    <a:pt x="1450" y="756"/>
                  </a:lnTo>
                  <a:lnTo>
                    <a:pt x="1318" y="404"/>
                  </a:lnTo>
                  <a:lnTo>
                    <a:pt x="1230" y="273"/>
                  </a:lnTo>
                  <a:lnTo>
                    <a:pt x="1011" y="97"/>
                  </a:lnTo>
                  <a:lnTo>
                    <a:pt x="835" y="9"/>
                  </a:lnTo>
                  <a:cubicBezTo>
                    <a:pt x="801" y="3"/>
                    <a:pt x="768" y="1"/>
                    <a:pt x="7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0"/>
            <p:cNvSpPr/>
            <p:nvPr/>
          </p:nvSpPr>
          <p:spPr>
            <a:xfrm rot="-5400000" flipH="1">
              <a:off x="9036279" y="4843455"/>
              <a:ext cx="15483" cy="18319"/>
            </a:xfrm>
            <a:custGeom>
              <a:avLst/>
              <a:gdLst/>
              <a:ahLst/>
              <a:cxnLst/>
              <a:rect l="l" t="t" r="r" b="b"/>
              <a:pathLst>
                <a:path w="923" h="1029" extrusionOk="0">
                  <a:moveTo>
                    <a:pt x="264" y="1"/>
                  </a:moveTo>
                  <a:lnTo>
                    <a:pt x="0" y="484"/>
                  </a:lnTo>
                  <a:lnTo>
                    <a:pt x="44" y="572"/>
                  </a:lnTo>
                  <a:cubicBezTo>
                    <a:pt x="44" y="616"/>
                    <a:pt x="44" y="660"/>
                    <a:pt x="88" y="704"/>
                  </a:cubicBezTo>
                  <a:cubicBezTo>
                    <a:pt x="132" y="835"/>
                    <a:pt x="220" y="967"/>
                    <a:pt x="352" y="1011"/>
                  </a:cubicBezTo>
                  <a:cubicBezTo>
                    <a:pt x="387" y="1023"/>
                    <a:pt x="426" y="1028"/>
                    <a:pt x="465" y="1028"/>
                  </a:cubicBezTo>
                  <a:cubicBezTo>
                    <a:pt x="571" y="1028"/>
                    <a:pt x="683" y="987"/>
                    <a:pt x="747" y="923"/>
                  </a:cubicBezTo>
                  <a:lnTo>
                    <a:pt x="835" y="791"/>
                  </a:lnTo>
                  <a:cubicBezTo>
                    <a:pt x="879" y="660"/>
                    <a:pt x="923" y="528"/>
                    <a:pt x="879" y="396"/>
                  </a:cubicBezTo>
                  <a:cubicBezTo>
                    <a:pt x="747" y="89"/>
                    <a:pt x="396" y="45"/>
                    <a:pt x="2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0"/>
            <p:cNvSpPr/>
            <p:nvPr/>
          </p:nvSpPr>
          <p:spPr>
            <a:xfrm rot="-5400000" flipH="1">
              <a:off x="8269839" y="4592339"/>
              <a:ext cx="42005" cy="43118"/>
            </a:xfrm>
            <a:custGeom>
              <a:avLst/>
              <a:gdLst/>
              <a:ahLst/>
              <a:cxnLst/>
              <a:rect l="l" t="t" r="r" b="b"/>
              <a:pathLst>
                <a:path w="2504" h="2422" extrusionOk="0">
                  <a:moveTo>
                    <a:pt x="1169" y="1"/>
                  </a:moveTo>
                  <a:cubicBezTo>
                    <a:pt x="722" y="1"/>
                    <a:pt x="295" y="257"/>
                    <a:pt x="132" y="664"/>
                  </a:cubicBezTo>
                  <a:lnTo>
                    <a:pt x="0" y="1016"/>
                  </a:lnTo>
                  <a:lnTo>
                    <a:pt x="0" y="1279"/>
                  </a:lnTo>
                  <a:lnTo>
                    <a:pt x="132" y="1631"/>
                  </a:lnTo>
                  <a:cubicBezTo>
                    <a:pt x="352" y="2026"/>
                    <a:pt x="747" y="2333"/>
                    <a:pt x="1230" y="2421"/>
                  </a:cubicBezTo>
                  <a:lnTo>
                    <a:pt x="1581" y="2421"/>
                  </a:lnTo>
                  <a:lnTo>
                    <a:pt x="1845" y="2333"/>
                  </a:lnTo>
                  <a:lnTo>
                    <a:pt x="2152" y="2158"/>
                  </a:lnTo>
                  <a:cubicBezTo>
                    <a:pt x="2416" y="1806"/>
                    <a:pt x="2504" y="1323"/>
                    <a:pt x="2372" y="884"/>
                  </a:cubicBezTo>
                  <a:cubicBezTo>
                    <a:pt x="2196" y="401"/>
                    <a:pt x="1801" y="49"/>
                    <a:pt x="1274" y="6"/>
                  </a:cubicBezTo>
                  <a:cubicBezTo>
                    <a:pt x="1239" y="2"/>
                    <a:pt x="1204" y="1"/>
                    <a:pt x="11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0"/>
            <p:cNvSpPr/>
            <p:nvPr/>
          </p:nvSpPr>
          <p:spPr>
            <a:xfrm rot="-5400000" flipH="1">
              <a:off x="8739695" y="4210795"/>
              <a:ext cx="28752" cy="31101"/>
            </a:xfrm>
            <a:custGeom>
              <a:avLst/>
              <a:gdLst/>
              <a:ahLst/>
              <a:cxnLst/>
              <a:rect l="l" t="t" r="r" b="b"/>
              <a:pathLst>
                <a:path w="1714" h="1747" extrusionOk="0">
                  <a:moveTo>
                    <a:pt x="835" y="0"/>
                  </a:moveTo>
                  <a:cubicBezTo>
                    <a:pt x="616" y="44"/>
                    <a:pt x="440" y="176"/>
                    <a:pt x="308" y="352"/>
                  </a:cubicBezTo>
                  <a:lnTo>
                    <a:pt x="220" y="440"/>
                  </a:lnTo>
                  <a:lnTo>
                    <a:pt x="45" y="747"/>
                  </a:lnTo>
                  <a:lnTo>
                    <a:pt x="1" y="1011"/>
                  </a:lnTo>
                  <a:cubicBezTo>
                    <a:pt x="1" y="1055"/>
                    <a:pt x="45" y="1099"/>
                    <a:pt x="45" y="1142"/>
                  </a:cubicBezTo>
                  <a:cubicBezTo>
                    <a:pt x="133" y="1406"/>
                    <a:pt x="264" y="1582"/>
                    <a:pt x="484" y="1670"/>
                  </a:cubicBezTo>
                  <a:cubicBezTo>
                    <a:pt x="605" y="1721"/>
                    <a:pt x="733" y="1746"/>
                    <a:pt x="863" y="1746"/>
                  </a:cubicBezTo>
                  <a:cubicBezTo>
                    <a:pt x="1062" y="1746"/>
                    <a:pt x="1264" y="1688"/>
                    <a:pt x="1450" y="1582"/>
                  </a:cubicBezTo>
                  <a:lnTo>
                    <a:pt x="1582" y="1406"/>
                  </a:lnTo>
                  <a:lnTo>
                    <a:pt x="1714" y="1055"/>
                  </a:lnTo>
                  <a:lnTo>
                    <a:pt x="1714" y="791"/>
                  </a:lnTo>
                  <a:lnTo>
                    <a:pt x="1714" y="747"/>
                  </a:lnTo>
                  <a:cubicBezTo>
                    <a:pt x="1670" y="440"/>
                    <a:pt x="1450" y="220"/>
                    <a:pt x="1231" y="44"/>
                  </a:cubicBezTo>
                  <a:lnTo>
                    <a:pt x="11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0"/>
            <p:cNvSpPr/>
            <p:nvPr/>
          </p:nvSpPr>
          <p:spPr>
            <a:xfrm rot="-5400000" flipH="1">
              <a:off x="8483649" y="4444584"/>
              <a:ext cx="33919" cy="40234"/>
            </a:xfrm>
            <a:custGeom>
              <a:avLst/>
              <a:gdLst/>
              <a:ahLst/>
              <a:cxnLst/>
              <a:rect l="l" t="t" r="r" b="b"/>
              <a:pathLst>
                <a:path w="2022" h="2260" extrusionOk="0">
                  <a:moveTo>
                    <a:pt x="791" y="0"/>
                  </a:moveTo>
                  <a:lnTo>
                    <a:pt x="484" y="132"/>
                  </a:lnTo>
                  <a:lnTo>
                    <a:pt x="133" y="527"/>
                  </a:lnTo>
                  <a:lnTo>
                    <a:pt x="1" y="923"/>
                  </a:lnTo>
                  <a:lnTo>
                    <a:pt x="45" y="1450"/>
                  </a:lnTo>
                  <a:cubicBezTo>
                    <a:pt x="285" y="2137"/>
                    <a:pt x="740" y="2260"/>
                    <a:pt x="1011" y="2260"/>
                  </a:cubicBezTo>
                  <a:cubicBezTo>
                    <a:pt x="1087" y="2260"/>
                    <a:pt x="1148" y="2250"/>
                    <a:pt x="1187" y="2240"/>
                  </a:cubicBezTo>
                  <a:lnTo>
                    <a:pt x="1582" y="1933"/>
                  </a:lnTo>
                  <a:lnTo>
                    <a:pt x="1845" y="1494"/>
                  </a:lnTo>
                  <a:cubicBezTo>
                    <a:pt x="1977" y="1274"/>
                    <a:pt x="2021" y="1054"/>
                    <a:pt x="1977" y="791"/>
                  </a:cubicBezTo>
                  <a:lnTo>
                    <a:pt x="1714" y="308"/>
                  </a:lnTo>
                  <a:lnTo>
                    <a:pt x="1362" y="44"/>
                  </a:lnTo>
                  <a:lnTo>
                    <a:pt x="79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20"/>
            <p:cNvSpPr/>
            <p:nvPr/>
          </p:nvSpPr>
          <p:spPr>
            <a:xfrm rot="-5400000" flipH="1">
              <a:off x="8254150" y="4306391"/>
              <a:ext cx="39807" cy="46963"/>
            </a:xfrm>
            <a:custGeom>
              <a:avLst/>
              <a:gdLst/>
              <a:ahLst/>
              <a:cxnLst/>
              <a:rect l="l" t="t" r="r" b="b"/>
              <a:pathLst>
                <a:path w="2373" h="2638" extrusionOk="0">
                  <a:moveTo>
                    <a:pt x="1012" y="0"/>
                  </a:moveTo>
                  <a:cubicBezTo>
                    <a:pt x="814" y="0"/>
                    <a:pt x="613" y="54"/>
                    <a:pt x="440" y="178"/>
                  </a:cubicBezTo>
                  <a:lnTo>
                    <a:pt x="176" y="486"/>
                  </a:lnTo>
                  <a:lnTo>
                    <a:pt x="44" y="793"/>
                  </a:lnTo>
                  <a:lnTo>
                    <a:pt x="0" y="1232"/>
                  </a:lnTo>
                  <a:cubicBezTo>
                    <a:pt x="0" y="1320"/>
                    <a:pt x="44" y="1452"/>
                    <a:pt x="88" y="1540"/>
                  </a:cubicBezTo>
                  <a:cubicBezTo>
                    <a:pt x="220" y="2198"/>
                    <a:pt x="791" y="2638"/>
                    <a:pt x="1494" y="2638"/>
                  </a:cubicBezTo>
                  <a:lnTo>
                    <a:pt x="1801" y="2506"/>
                  </a:lnTo>
                  <a:lnTo>
                    <a:pt x="2021" y="2286"/>
                  </a:lnTo>
                  <a:lnTo>
                    <a:pt x="2240" y="2023"/>
                  </a:lnTo>
                  <a:cubicBezTo>
                    <a:pt x="2372" y="1671"/>
                    <a:pt x="2372" y="1320"/>
                    <a:pt x="2240" y="969"/>
                  </a:cubicBezTo>
                  <a:cubicBezTo>
                    <a:pt x="2109" y="573"/>
                    <a:pt x="1845" y="266"/>
                    <a:pt x="1450" y="90"/>
                  </a:cubicBezTo>
                  <a:cubicBezTo>
                    <a:pt x="1316" y="33"/>
                    <a:pt x="1165" y="0"/>
                    <a:pt x="101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0"/>
            <p:cNvSpPr/>
            <p:nvPr/>
          </p:nvSpPr>
          <p:spPr>
            <a:xfrm rot="-5400000" flipH="1">
              <a:off x="8779918" y="4888293"/>
              <a:ext cx="24341" cy="27380"/>
            </a:xfrm>
            <a:custGeom>
              <a:avLst/>
              <a:gdLst/>
              <a:ahLst/>
              <a:cxnLst/>
              <a:rect l="l" t="t" r="r" b="b"/>
              <a:pathLst>
                <a:path w="1451" h="1538" extrusionOk="0">
                  <a:moveTo>
                    <a:pt x="528" y="0"/>
                  </a:moveTo>
                  <a:lnTo>
                    <a:pt x="352" y="132"/>
                  </a:lnTo>
                  <a:lnTo>
                    <a:pt x="89" y="571"/>
                  </a:lnTo>
                  <a:cubicBezTo>
                    <a:pt x="45" y="703"/>
                    <a:pt x="1" y="835"/>
                    <a:pt x="45" y="967"/>
                  </a:cubicBezTo>
                  <a:lnTo>
                    <a:pt x="176" y="1186"/>
                  </a:lnTo>
                  <a:lnTo>
                    <a:pt x="528" y="1494"/>
                  </a:lnTo>
                  <a:cubicBezTo>
                    <a:pt x="660" y="1538"/>
                    <a:pt x="791" y="1538"/>
                    <a:pt x="923" y="1538"/>
                  </a:cubicBezTo>
                  <a:lnTo>
                    <a:pt x="1143" y="1362"/>
                  </a:lnTo>
                  <a:lnTo>
                    <a:pt x="1362" y="967"/>
                  </a:lnTo>
                  <a:cubicBezTo>
                    <a:pt x="1406" y="835"/>
                    <a:pt x="1450" y="703"/>
                    <a:pt x="1450" y="571"/>
                  </a:cubicBezTo>
                  <a:lnTo>
                    <a:pt x="1318" y="352"/>
                  </a:lnTo>
                  <a:lnTo>
                    <a:pt x="923" y="44"/>
                  </a:lnTo>
                  <a:cubicBezTo>
                    <a:pt x="791" y="0"/>
                    <a:pt x="660" y="0"/>
                    <a:pt x="5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0"/>
            <p:cNvSpPr/>
            <p:nvPr/>
          </p:nvSpPr>
          <p:spPr>
            <a:xfrm rot="-5400000" flipH="1">
              <a:off x="9034584" y="4287024"/>
              <a:ext cx="19157" cy="16432"/>
            </a:xfrm>
            <a:custGeom>
              <a:avLst/>
              <a:gdLst/>
              <a:ahLst/>
              <a:cxnLst/>
              <a:rect l="l" t="t" r="r" b="b"/>
              <a:pathLst>
                <a:path w="1142" h="923" extrusionOk="0">
                  <a:moveTo>
                    <a:pt x="626" y="1"/>
                  </a:moveTo>
                  <a:cubicBezTo>
                    <a:pt x="565" y="1"/>
                    <a:pt x="502" y="10"/>
                    <a:pt x="439" y="28"/>
                  </a:cubicBezTo>
                  <a:cubicBezTo>
                    <a:pt x="176" y="115"/>
                    <a:pt x="0" y="423"/>
                    <a:pt x="88" y="686"/>
                  </a:cubicBezTo>
                  <a:lnTo>
                    <a:pt x="264" y="906"/>
                  </a:lnTo>
                  <a:cubicBezTo>
                    <a:pt x="329" y="917"/>
                    <a:pt x="398" y="923"/>
                    <a:pt x="467" y="923"/>
                  </a:cubicBezTo>
                  <a:cubicBezTo>
                    <a:pt x="675" y="923"/>
                    <a:pt x="889" y="873"/>
                    <a:pt x="1054" y="774"/>
                  </a:cubicBezTo>
                  <a:lnTo>
                    <a:pt x="1142" y="467"/>
                  </a:lnTo>
                  <a:lnTo>
                    <a:pt x="1142" y="379"/>
                  </a:lnTo>
                  <a:cubicBezTo>
                    <a:pt x="1072" y="134"/>
                    <a:pt x="863" y="1"/>
                    <a:pt x="6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97" name="Google Shape;697;p20"/>
          <p:cNvGrpSpPr/>
          <p:nvPr/>
        </p:nvGrpSpPr>
        <p:grpSpPr>
          <a:xfrm rot="-5134204">
            <a:off x="8121565" y="3714883"/>
            <a:ext cx="1302386" cy="1104092"/>
            <a:chOff x="-754697" y="1352100"/>
            <a:chExt cx="6171556" cy="3954075"/>
          </a:xfrm>
        </p:grpSpPr>
        <p:sp>
          <p:nvSpPr>
            <p:cNvPr id="698" name="Google Shape;698;p20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0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0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0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20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0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0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0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20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0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0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9" name="Google Shape;709;p20"/>
          <p:cNvSpPr txBox="1">
            <a:spLocks noGrp="1"/>
          </p:cNvSpPr>
          <p:nvPr>
            <p:ph type="title" idx="15"/>
          </p:nvPr>
        </p:nvSpPr>
        <p:spPr>
          <a:xfrm>
            <a:off x="311700" y="467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oogle Shape;102;p3"/>
          <p:cNvGrpSpPr/>
          <p:nvPr/>
        </p:nvGrpSpPr>
        <p:grpSpPr>
          <a:xfrm rot="-6208322" flipH="1">
            <a:off x="2235507" y="173568"/>
            <a:ext cx="2339943" cy="1629377"/>
            <a:chOff x="2408692" y="-569353"/>
            <a:chExt cx="3769974" cy="2558659"/>
          </a:xfrm>
        </p:grpSpPr>
        <p:sp>
          <p:nvSpPr>
            <p:cNvPr id="103" name="Google Shape;103;p3"/>
            <p:cNvSpPr/>
            <p:nvPr/>
          </p:nvSpPr>
          <p:spPr>
            <a:xfrm rot="-5400000">
              <a:off x="2983957" y="-632355"/>
              <a:ext cx="1179387" cy="2329918"/>
            </a:xfrm>
            <a:custGeom>
              <a:avLst/>
              <a:gdLst/>
              <a:ahLst/>
              <a:cxnLst/>
              <a:rect l="l" t="t" r="r" b="b"/>
              <a:pathLst>
                <a:path w="34576" h="68306" extrusionOk="0">
                  <a:moveTo>
                    <a:pt x="34323" y="1"/>
                  </a:moveTo>
                  <a:cubicBezTo>
                    <a:pt x="34241" y="1"/>
                    <a:pt x="34164" y="46"/>
                    <a:pt x="34148" y="144"/>
                  </a:cubicBezTo>
                  <a:cubicBezTo>
                    <a:pt x="33220" y="4983"/>
                    <a:pt x="32051" y="9782"/>
                    <a:pt x="30599" y="14501"/>
                  </a:cubicBezTo>
                  <a:cubicBezTo>
                    <a:pt x="29147" y="19219"/>
                    <a:pt x="27453" y="23857"/>
                    <a:pt x="25477" y="28374"/>
                  </a:cubicBezTo>
                  <a:cubicBezTo>
                    <a:pt x="23501" y="32972"/>
                    <a:pt x="21283" y="37489"/>
                    <a:pt x="18823" y="41884"/>
                  </a:cubicBezTo>
                  <a:cubicBezTo>
                    <a:pt x="16363" y="46240"/>
                    <a:pt x="13701" y="50515"/>
                    <a:pt x="10798" y="54588"/>
                  </a:cubicBezTo>
                  <a:cubicBezTo>
                    <a:pt x="7853" y="58742"/>
                    <a:pt x="4708" y="62735"/>
                    <a:pt x="1401" y="66566"/>
                  </a:cubicBezTo>
                  <a:cubicBezTo>
                    <a:pt x="957" y="67009"/>
                    <a:pt x="554" y="67493"/>
                    <a:pt x="151" y="67937"/>
                  </a:cubicBezTo>
                  <a:cubicBezTo>
                    <a:pt x="0" y="68088"/>
                    <a:pt x="142" y="68306"/>
                    <a:pt x="291" y="68306"/>
                  </a:cubicBezTo>
                  <a:cubicBezTo>
                    <a:pt x="341" y="68306"/>
                    <a:pt x="392" y="68281"/>
                    <a:pt x="433" y="68219"/>
                  </a:cubicBezTo>
                  <a:cubicBezTo>
                    <a:pt x="3821" y="64469"/>
                    <a:pt x="7007" y="60516"/>
                    <a:pt x="10031" y="56403"/>
                  </a:cubicBezTo>
                  <a:cubicBezTo>
                    <a:pt x="12975" y="52289"/>
                    <a:pt x="15758" y="48055"/>
                    <a:pt x="18258" y="43659"/>
                  </a:cubicBezTo>
                  <a:cubicBezTo>
                    <a:pt x="20759" y="39344"/>
                    <a:pt x="23058" y="34907"/>
                    <a:pt x="25074" y="30350"/>
                  </a:cubicBezTo>
                  <a:cubicBezTo>
                    <a:pt x="27131" y="25793"/>
                    <a:pt x="28905" y="21115"/>
                    <a:pt x="30438" y="16396"/>
                  </a:cubicBezTo>
                  <a:cubicBezTo>
                    <a:pt x="31970" y="11678"/>
                    <a:pt x="33220" y="6879"/>
                    <a:pt x="34229" y="2039"/>
                  </a:cubicBezTo>
                  <a:cubicBezTo>
                    <a:pt x="34350" y="1434"/>
                    <a:pt x="34430" y="870"/>
                    <a:pt x="34551" y="265"/>
                  </a:cubicBezTo>
                  <a:cubicBezTo>
                    <a:pt x="34575" y="97"/>
                    <a:pt x="34443" y="1"/>
                    <a:pt x="34323" y="1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3"/>
            <p:cNvSpPr/>
            <p:nvPr/>
          </p:nvSpPr>
          <p:spPr>
            <a:xfrm rot="-5400000">
              <a:off x="4373138" y="135649"/>
              <a:ext cx="1434803" cy="2176252"/>
            </a:xfrm>
            <a:custGeom>
              <a:avLst/>
              <a:gdLst/>
              <a:ahLst/>
              <a:cxnLst/>
              <a:rect l="l" t="t" r="r" b="b"/>
              <a:pathLst>
                <a:path w="42064" h="63801" extrusionOk="0">
                  <a:moveTo>
                    <a:pt x="40209" y="1"/>
                  </a:moveTo>
                  <a:cubicBezTo>
                    <a:pt x="33070" y="4074"/>
                    <a:pt x="27666" y="10365"/>
                    <a:pt x="22867" y="16818"/>
                  </a:cubicBezTo>
                  <a:cubicBezTo>
                    <a:pt x="15406" y="26900"/>
                    <a:pt x="9034" y="37789"/>
                    <a:pt x="3913" y="49243"/>
                  </a:cubicBezTo>
                  <a:cubicBezTo>
                    <a:pt x="1856" y="53881"/>
                    <a:pt x="1" y="58760"/>
                    <a:pt x="283" y="63721"/>
                  </a:cubicBezTo>
                  <a:cubicBezTo>
                    <a:pt x="417" y="63776"/>
                    <a:pt x="553" y="63801"/>
                    <a:pt x="689" y="63801"/>
                  </a:cubicBezTo>
                  <a:cubicBezTo>
                    <a:pt x="1246" y="63801"/>
                    <a:pt x="1797" y="63392"/>
                    <a:pt x="2219" y="63035"/>
                  </a:cubicBezTo>
                  <a:lnTo>
                    <a:pt x="21859" y="46460"/>
                  </a:lnTo>
                  <a:cubicBezTo>
                    <a:pt x="24521" y="44282"/>
                    <a:pt x="27061" y="41983"/>
                    <a:pt x="29481" y="39523"/>
                  </a:cubicBezTo>
                  <a:cubicBezTo>
                    <a:pt x="38152" y="30248"/>
                    <a:pt x="42064" y="11898"/>
                    <a:pt x="40209" y="1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3"/>
            <p:cNvSpPr/>
            <p:nvPr/>
          </p:nvSpPr>
          <p:spPr>
            <a:xfrm rot="-5400000">
              <a:off x="3121130" y="677418"/>
              <a:ext cx="1672789" cy="950987"/>
            </a:xfrm>
            <a:custGeom>
              <a:avLst/>
              <a:gdLst/>
              <a:ahLst/>
              <a:cxnLst/>
              <a:rect l="l" t="t" r="r" b="b"/>
              <a:pathLst>
                <a:path w="49041" h="27880" extrusionOk="0">
                  <a:moveTo>
                    <a:pt x="40263" y="0"/>
                  </a:moveTo>
                  <a:cubicBezTo>
                    <a:pt x="34352" y="0"/>
                    <a:pt x="28277" y="1806"/>
                    <a:pt x="23068" y="4691"/>
                  </a:cubicBezTo>
                  <a:cubicBezTo>
                    <a:pt x="15204" y="9046"/>
                    <a:pt x="8993" y="15620"/>
                    <a:pt x="3226" y="22274"/>
                  </a:cubicBezTo>
                  <a:cubicBezTo>
                    <a:pt x="1775" y="23968"/>
                    <a:pt x="323" y="25783"/>
                    <a:pt x="0" y="27880"/>
                  </a:cubicBezTo>
                  <a:cubicBezTo>
                    <a:pt x="8389" y="24250"/>
                    <a:pt x="16938" y="21064"/>
                    <a:pt x="25609" y="18322"/>
                  </a:cubicBezTo>
                  <a:cubicBezTo>
                    <a:pt x="34320" y="15580"/>
                    <a:pt x="43273" y="8320"/>
                    <a:pt x="49040" y="1505"/>
                  </a:cubicBezTo>
                  <a:cubicBezTo>
                    <a:pt x="46248" y="470"/>
                    <a:pt x="43277" y="0"/>
                    <a:pt x="40263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3"/>
            <p:cNvSpPr/>
            <p:nvPr/>
          </p:nvSpPr>
          <p:spPr>
            <a:xfrm rot="-5400000">
              <a:off x="2987658" y="-658329"/>
              <a:ext cx="641063" cy="819015"/>
            </a:xfrm>
            <a:custGeom>
              <a:avLst/>
              <a:gdLst/>
              <a:ahLst/>
              <a:cxnLst/>
              <a:rect l="l" t="t" r="r" b="b"/>
              <a:pathLst>
                <a:path w="18794" h="24011" extrusionOk="0">
                  <a:moveTo>
                    <a:pt x="719" y="0"/>
                  </a:moveTo>
                  <a:cubicBezTo>
                    <a:pt x="496" y="0"/>
                    <a:pt x="270" y="18"/>
                    <a:pt x="41" y="55"/>
                  </a:cubicBezTo>
                  <a:lnTo>
                    <a:pt x="1" y="55"/>
                  </a:lnTo>
                  <a:cubicBezTo>
                    <a:pt x="646" y="5137"/>
                    <a:pt x="3792" y="10339"/>
                    <a:pt x="6574" y="14654"/>
                  </a:cubicBezTo>
                  <a:cubicBezTo>
                    <a:pt x="9317" y="19010"/>
                    <a:pt x="13592" y="22599"/>
                    <a:pt x="18794" y="24011"/>
                  </a:cubicBezTo>
                  <a:cubicBezTo>
                    <a:pt x="16374" y="15905"/>
                    <a:pt x="11898" y="8565"/>
                    <a:pt x="5808" y="2677"/>
                  </a:cubicBezTo>
                  <a:cubicBezTo>
                    <a:pt x="4397" y="1338"/>
                    <a:pt x="2662" y="0"/>
                    <a:pt x="719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3"/>
            <p:cNvSpPr/>
            <p:nvPr/>
          </p:nvSpPr>
          <p:spPr>
            <a:xfrm rot="-5400000">
              <a:off x="2322598" y="417074"/>
              <a:ext cx="1104652" cy="339565"/>
            </a:xfrm>
            <a:custGeom>
              <a:avLst/>
              <a:gdLst/>
              <a:ahLst/>
              <a:cxnLst/>
              <a:rect l="l" t="t" r="r" b="b"/>
              <a:pathLst>
                <a:path w="32385" h="9955" extrusionOk="0">
                  <a:moveTo>
                    <a:pt x="22727" y="0"/>
                  </a:moveTo>
                  <a:cubicBezTo>
                    <a:pt x="20165" y="0"/>
                    <a:pt x="17584" y="376"/>
                    <a:pt x="15124" y="1091"/>
                  </a:cubicBezTo>
                  <a:cubicBezTo>
                    <a:pt x="9397" y="2705"/>
                    <a:pt x="4275" y="5971"/>
                    <a:pt x="0" y="9924"/>
                  </a:cubicBezTo>
                  <a:cubicBezTo>
                    <a:pt x="1469" y="9944"/>
                    <a:pt x="2941" y="9954"/>
                    <a:pt x="4415" y="9954"/>
                  </a:cubicBezTo>
                  <a:cubicBezTo>
                    <a:pt x="8646" y="9954"/>
                    <a:pt x="12893" y="9871"/>
                    <a:pt x="17140" y="9722"/>
                  </a:cubicBezTo>
                  <a:cubicBezTo>
                    <a:pt x="19439" y="9722"/>
                    <a:pt x="21778" y="9440"/>
                    <a:pt x="24036" y="8915"/>
                  </a:cubicBezTo>
                  <a:cubicBezTo>
                    <a:pt x="26819" y="8189"/>
                    <a:pt x="32022" y="6697"/>
                    <a:pt x="32385" y="2059"/>
                  </a:cubicBezTo>
                  <a:lnTo>
                    <a:pt x="32385" y="2019"/>
                  </a:lnTo>
                  <a:cubicBezTo>
                    <a:pt x="29410" y="646"/>
                    <a:pt x="26085" y="0"/>
                    <a:pt x="22727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8" name="Google Shape;108;p3"/>
          <p:cNvGrpSpPr/>
          <p:nvPr/>
        </p:nvGrpSpPr>
        <p:grpSpPr>
          <a:xfrm>
            <a:off x="6871078" y="2451720"/>
            <a:ext cx="3806719" cy="4765704"/>
            <a:chOff x="6132853" y="1390870"/>
            <a:chExt cx="3806719" cy="4765704"/>
          </a:xfrm>
        </p:grpSpPr>
        <p:sp>
          <p:nvSpPr>
            <p:cNvPr id="109" name="Google Shape;109;p3"/>
            <p:cNvSpPr/>
            <p:nvPr/>
          </p:nvSpPr>
          <p:spPr>
            <a:xfrm rot="-9401137">
              <a:off x="6864169" y="1684114"/>
              <a:ext cx="2344087" cy="4179216"/>
            </a:xfrm>
            <a:custGeom>
              <a:avLst/>
              <a:gdLst/>
              <a:ahLst/>
              <a:cxnLst/>
              <a:rect l="l" t="t" r="r" b="b"/>
              <a:pathLst>
                <a:path w="68721" h="122521" extrusionOk="0">
                  <a:moveTo>
                    <a:pt x="66664" y="0"/>
                  </a:moveTo>
                  <a:lnTo>
                    <a:pt x="51581" y="8792"/>
                  </a:lnTo>
                  <a:cubicBezTo>
                    <a:pt x="51218" y="24521"/>
                    <a:pt x="46822" y="40410"/>
                    <a:pt x="37708" y="52549"/>
                  </a:cubicBezTo>
                  <a:cubicBezTo>
                    <a:pt x="28917" y="64244"/>
                    <a:pt x="15515" y="72109"/>
                    <a:pt x="1716" y="72109"/>
                  </a:cubicBezTo>
                  <a:cubicBezTo>
                    <a:pt x="1145" y="72109"/>
                    <a:pt x="573" y="72096"/>
                    <a:pt x="0" y="72069"/>
                  </a:cubicBezTo>
                  <a:lnTo>
                    <a:pt x="0" y="72069"/>
                  </a:lnTo>
                  <a:lnTo>
                    <a:pt x="6412" y="122520"/>
                  </a:lnTo>
                  <a:cubicBezTo>
                    <a:pt x="9518" y="113406"/>
                    <a:pt x="18350" y="108486"/>
                    <a:pt x="26294" y="103969"/>
                  </a:cubicBezTo>
                  <a:cubicBezTo>
                    <a:pt x="36498" y="98161"/>
                    <a:pt x="46540" y="91507"/>
                    <a:pt x="54484" y="82393"/>
                  </a:cubicBezTo>
                  <a:cubicBezTo>
                    <a:pt x="62470" y="73319"/>
                    <a:pt x="68237" y="61422"/>
                    <a:pt x="68559" y="48879"/>
                  </a:cubicBezTo>
                  <a:cubicBezTo>
                    <a:pt x="68721" y="42628"/>
                    <a:pt x="67591" y="36458"/>
                    <a:pt x="66825" y="30247"/>
                  </a:cubicBezTo>
                  <a:cubicBezTo>
                    <a:pt x="65656" y="20205"/>
                    <a:pt x="65575" y="10042"/>
                    <a:pt x="66664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3"/>
            <p:cNvSpPr/>
            <p:nvPr/>
          </p:nvSpPr>
          <p:spPr>
            <a:xfrm rot="-9401137">
              <a:off x="7272015" y="4313412"/>
              <a:ext cx="31688" cy="19545"/>
            </a:xfrm>
            <a:custGeom>
              <a:avLst/>
              <a:gdLst/>
              <a:ahLst/>
              <a:cxnLst/>
              <a:rect l="l" t="t" r="r" b="b"/>
              <a:pathLst>
                <a:path w="929" h="573" extrusionOk="0">
                  <a:moveTo>
                    <a:pt x="538" y="0"/>
                  </a:moveTo>
                  <a:cubicBezTo>
                    <a:pt x="478" y="0"/>
                    <a:pt x="418" y="15"/>
                    <a:pt x="364" y="48"/>
                  </a:cubicBezTo>
                  <a:cubicBezTo>
                    <a:pt x="243" y="48"/>
                    <a:pt x="202" y="129"/>
                    <a:pt x="122" y="209"/>
                  </a:cubicBezTo>
                  <a:cubicBezTo>
                    <a:pt x="41" y="290"/>
                    <a:pt x="1" y="451"/>
                    <a:pt x="41" y="572"/>
                  </a:cubicBezTo>
                  <a:lnTo>
                    <a:pt x="323" y="451"/>
                  </a:lnTo>
                  <a:lnTo>
                    <a:pt x="323" y="491"/>
                  </a:lnTo>
                  <a:cubicBezTo>
                    <a:pt x="342" y="485"/>
                    <a:pt x="358" y="483"/>
                    <a:pt x="373" y="483"/>
                  </a:cubicBezTo>
                  <a:cubicBezTo>
                    <a:pt x="433" y="483"/>
                    <a:pt x="475" y="520"/>
                    <a:pt x="541" y="520"/>
                  </a:cubicBezTo>
                  <a:cubicBezTo>
                    <a:pt x="570" y="520"/>
                    <a:pt x="604" y="513"/>
                    <a:pt x="646" y="491"/>
                  </a:cubicBezTo>
                  <a:cubicBezTo>
                    <a:pt x="646" y="451"/>
                    <a:pt x="646" y="411"/>
                    <a:pt x="646" y="411"/>
                  </a:cubicBezTo>
                  <a:lnTo>
                    <a:pt x="928" y="290"/>
                  </a:lnTo>
                  <a:cubicBezTo>
                    <a:pt x="869" y="113"/>
                    <a:pt x="702" y="0"/>
                    <a:pt x="5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3"/>
            <p:cNvSpPr/>
            <p:nvPr/>
          </p:nvSpPr>
          <p:spPr>
            <a:xfrm rot="-9401137">
              <a:off x="8234467" y="2847548"/>
              <a:ext cx="42672" cy="50961"/>
            </a:xfrm>
            <a:custGeom>
              <a:avLst/>
              <a:gdLst/>
              <a:ahLst/>
              <a:cxnLst/>
              <a:rect l="l" t="t" r="r" b="b"/>
              <a:pathLst>
                <a:path w="1251" h="1494" extrusionOk="0">
                  <a:moveTo>
                    <a:pt x="484" y="1"/>
                  </a:moveTo>
                  <a:lnTo>
                    <a:pt x="323" y="82"/>
                  </a:lnTo>
                  <a:lnTo>
                    <a:pt x="162" y="203"/>
                  </a:lnTo>
                  <a:lnTo>
                    <a:pt x="81" y="324"/>
                  </a:lnTo>
                  <a:cubicBezTo>
                    <a:pt x="0" y="525"/>
                    <a:pt x="0" y="767"/>
                    <a:pt x="81" y="929"/>
                  </a:cubicBezTo>
                  <a:cubicBezTo>
                    <a:pt x="162" y="1251"/>
                    <a:pt x="403" y="1453"/>
                    <a:pt x="726" y="1493"/>
                  </a:cubicBezTo>
                  <a:lnTo>
                    <a:pt x="1008" y="1372"/>
                  </a:lnTo>
                  <a:lnTo>
                    <a:pt x="1250" y="1009"/>
                  </a:lnTo>
                  <a:lnTo>
                    <a:pt x="1250" y="687"/>
                  </a:lnTo>
                  <a:lnTo>
                    <a:pt x="1210" y="566"/>
                  </a:lnTo>
                  <a:cubicBezTo>
                    <a:pt x="1008" y="41"/>
                    <a:pt x="645" y="1"/>
                    <a:pt x="4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3"/>
            <p:cNvSpPr/>
            <p:nvPr/>
          </p:nvSpPr>
          <p:spPr>
            <a:xfrm rot="-9401137">
              <a:off x="8870405" y="2834548"/>
              <a:ext cx="27561" cy="35304"/>
            </a:xfrm>
            <a:custGeom>
              <a:avLst/>
              <a:gdLst/>
              <a:ahLst/>
              <a:cxnLst/>
              <a:rect l="l" t="t" r="r" b="b"/>
              <a:pathLst>
                <a:path w="808" h="1035" extrusionOk="0">
                  <a:moveTo>
                    <a:pt x="376" y="1"/>
                  </a:moveTo>
                  <a:cubicBezTo>
                    <a:pt x="331" y="1"/>
                    <a:pt x="286" y="9"/>
                    <a:pt x="243" y="26"/>
                  </a:cubicBezTo>
                  <a:lnTo>
                    <a:pt x="41" y="268"/>
                  </a:lnTo>
                  <a:cubicBezTo>
                    <a:pt x="41" y="349"/>
                    <a:pt x="41" y="389"/>
                    <a:pt x="41" y="470"/>
                  </a:cubicBezTo>
                  <a:cubicBezTo>
                    <a:pt x="1" y="550"/>
                    <a:pt x="1" y="671"/>
                    <a:pt x="1" y="752"/>
                  </a:cubicBezTo>
                  <a:lnTo>
                    <a:pt x="283" y="1034"/>
                  </a:lnTo>
                  <a:cubicBezTo>
                    <a:pt x="485" y="954"/>
                    <a:pt x="606" y="833"/>
                    <a:pt x="727" y="671"/>
                  </a:cubicBezTo>
                  <a:cubicBezTo>
                    <a:pt x="767" y="550"/>
                    <a:pt x="808" y="389"/>
                    <a:pt x="767" y="268"/>
                  </a:cubicBezTo>
                  <a:cubicBezTo>
                    <a:pt x="704" y="110"/>
                    <a:pt x="541" y="1"/>
                    <a:pt x="3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3"/>
            <p:cNvSpPr/>
            <p:nvPr/>
          </p:nvSpPr>
          <p:spPr>
            <a:xfrm rot="-9401137">
              <a:off x="8570353" y="2656276"/>
              <a:ext cx="27561" cy="32507"/>
            </a:xfrm>
            <a:custGeom>
              <a:avLst/>
              <a:gdLst/>
              <a:ahLst/>
              <a:cxnLst/>
              <a:rect l="l" t="t" r="r" b="b"/>
              <a:pathLst>
                <a:path w="808" h="953" extrusionOk="0">
                  <a:moveTo>
                    <a:pt x="485" y="0"/>
                  </a:moveTo>
                  <a:cubicBezTo>
                    <a:pt x="324" y="0"/>
                    <a:pt x="203" y="121"/>
                    <a:pt x="122" y="242"/>
                  </a:cubicBezTo>
                  <a:cubicBezTo>
                    <a:pt x="41" y="363"/>
                    <a:pt x="1" y="525"/>
                    <a:pt x="41" y="646"/>
                  </a:cubicBezTo>
                  <a:cubicBezTo>
                    <a:pt x="105" y="837"/>
                    <a:pt x="270" y="953"/>
                    <a:pt x="456" y="953"/>
                  </a:cubicBezTo>
                  <a:cubicBezTo>
                    <a:pt x="505" y="953"/>
                    <a:pt x="555" y="945"/>
                    <a:pt x="606" y="928"/>
                  </a:cubicBezTo>
                  <a:lnTo>
                    <a:pt x="807" y="686"/>
                  </a:lnTo>
                  <a:lnTo>
                    <a:pt x="807" y="605"/>
                  </a:lnTo>
                  <a:cubicBezTo>
                    <a:pt x="807" y="484"/>
                    <a:pt x="807" y="363"/>
                    <a:pt x="807" y="242"/>
                  </a:cubicBezTo>
                  <a:cubicBezTo>
                    <a:pt x="767" y="202"/>
                    <a:pt x="767" y="162"/>
                    <a:pt x="727" y="121"/>
                  </a:cubicBezTo>
                  <a:lnTo>
                    <a:pt x="4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3"/>
            <p:cNvSpPr/>
            <p:nvPr/>
          </p:nvSpPr>
          <p:spPr>
            <a:xfrm rot="-9401137">
              <a:off x="6840050" y="4230111"/>
              <a:ext cx="26163" cy="34690"/>
            </a:xfrm>
            <a:custGeom>
              <a:avLst/>
              <a:gdLst/>
              <a:ahLst/>
              <a:cxnLst/>
              <a:rect l="l" t="t" r="r" b="b"/>
              <a:pathLst>
                <a:path w="767" h="1017" extrusionOk="0">
                  <a:moveTo>
                    <a:pt x="466" y="0"/>
                  </a:moveTo>
                  <a:cubicBezTo>
                    <a:pt x="446" y="0"/>
                    <a:pt x="425" y="3"/>
                    <a:pt x="403" y="8"/>
                  </a:cubicBezTo>
                  <a:lnTo>
                    <a:pt x="161" y="290"/>
                  </a:lnTo>
                  <a:cubicBezTo>
                    <a:pt x="161" y="331"/>
                    <a:pt x="121" y="371"/>
                    <a:pt x="121" y="371"/>
                  </a:cubicBezTo>
                  <a:cubicBezTo>
                    <a:pt x="40" y="532"/>
                    <a:pt x="0" y="694"/>
                    <a:pt x="0" y="855"/>
                  </a:cubicBezTo>
                  <a:lnTo>
                    <a:pt x="323" y="1016"/>
                  </a:lnTo>
                  <a:cubicBezTo>
                    <a:pt x="645" y="855"/>
                    <a:pt x="766" y="532"/>
                    <a:pt x="726" y="210"/>
                  </a:cubicBezTo>
                  <a:cubicBezTo>
                    <a:pt x="691" y="105"/>
                    <a:pt x="596" y="0"/>
                    <a:pt x="4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3"/>
            <p:cNvSpPr/>
            <p:nvPr/>
          </p:nvSpPr>
          <p:spPr>
            <a:xfrm rot="-9401137">
              <a:off x="7632337" y="4193410"/>
              <a:ext cx="82581" cy="71631"/>
            </a:xfrm>
            <a:custGeom>
              <a:avLst/>
              <a:gdLst/>
              <a:ahLst/>
              <a:cxnLst/>
              <a:rect l="l" t="t" r="r" b="b"/>
              <a:pathLst>
                <a:path w="2421" h="2100" extrusionOk="0">
                  <a:moveTo>
                    <a:pt x="963" y="0"/>
                  </a:moveTo>
                  <a:cubicBezTo>
                    <a:pt x="753" y="0"/>
                    <a:pt x="541" y="81"/>
                    <a:pt x="404" y="218"/>
                  </a:cubicBezTo>
                  <a:cubicBezTo>
                    <a:pt x="122" y="420"/>
                    <a:pt x="1" y="783"/>
                    <a:pt x="82" y="1105"/>
                  </a:cubicBezTo>
                  <a:lnTo>
                    <a:pt x="243" y="1468"/>
                  </a:lnTo>
                  <a:lnTo>
                    <a:pt x="445" y="1710"/>
                  </a:lnTo>
                  <a:lnTo>
                    <a:pt x="646" y="1831"/>
                  </a:lnTo>
                  <a:lnTo>
                    <a:pt x="727" y="1872"/>
                  </a:lnTo>
                  <a:cubicBezTo>
                    <a:pt x="934" y="2027"/>
                    <a:pt x="1174" y="2099"/>
                    <a:pt x="1415" y="2099"/>
                  </a:cubicBezTo>
                  <a:cubicBezTo>
                    <a:pt x="1550" y="2099"/>
                    <a:pt x="1685" y="2076"/>
                    <a:pt x="1816" y="2033"/>
                  </a:cubicBezTo>
                  <a:cubicBezTo>
                    <a:pt x="2098" y="1912"/>
                    <a:pt x="2300" y="1630"/>
                    <a:pt x="2421" y="1347"/>
                  </a:cubicBezTo>
                  <a:lnTo>
                    <a:pt x="2259" y="702"/>
                  </a:lnTo>
                  <a:lnTo>
                    <a:pt x="2058" y="460"/>
                  </a:lnTo>
                  <a:lnTo>
                    <a:pt x="2098" y="379"/>
                  </a:lnTo>
                  <a:cubicBezTo>
                    <a:pt x="1922" y="168"/>
                    <a:pt x="1654" y="49"/>
                    <a:pt x="1401" y="49"/>
                  </a:cubicBezTo>
                  <a:cubicBezTo>
                    <a:pt x="1364" y="49"/>
                    <a:pt x="1327" y="52"/>
                    <a:pt x="1291" y="57"/>
                  </a:cubicBezTo>
                  <a:lnTo>
                    <a:pt x="1251" y="57"/>
                  </a:lnTo>
                  <a:cubicBezTo>
                    <a:pt x="1161" y="18"/>
                    <a:pt x="1062" y="0"/>
                    <a:pt x="9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3"/>
            <p:cNvSpPr/>
            <p:nvPr/>
          </p:nvSpPr>
          <p:spPr>
            <a:xfrm rot="-9401137">
              <a:off x="7058305" y="3745809"/>
              <a:ext cx="44036" cy="49733"/>
            </a:xfrm>
            <a:custGeom>
              <a:avLst/>
              <a:gdLst/>
              <a:ahLst/>
              <a:cxnLst/>
              <a:rect l="l" t="t" r="r" b="b"/>
              <a:pathLst>
                <a:path w="1291" h="1458" extrusionOk="0">
                  <a:moveTo>
                    <a:pt x="565" y="1"/>
                  </a:moveTo>
                  <a:lnTo>
                    <a:pt x="363" y="81"/>
                  </a:lnTo>
                  <a:lnTo>
                    <a:pt x="283" y="162"/>
                  </a:lnTo>
                  <a:lnTo>
                    <a:pt x="121" y="283"/>
                  </a:lnTo>
                  <a:lnTo>
                    <a:pt x="41" y="404"/>
                  </a:lnTo>
                  <a:cubicBezTo>
                    <a:pt x="0" y="606"/>
                    <a:pt x="0" y="807"/>
                    <a:pt x="41" y="968"/>
                  </a:cubicBezTo>
                  <a:cubicBezTo>
                    <a:pt x="151" y="1264"/>
                    <a:pt x="431" y="1458"/>
                    <a:pt x="725" y="1458"/>
                  </a:cubicBezTo>
                  <a:cubicBezTo>
                    <a:pt x="752" y="1458"/>
                    <a:pt x="779" y="1456"/>
                    <a:pt x="807" y="1452"/>
                  </a:cubicBezTo>
                  <a:lnTo>
                    <a:pt x="1008" y="1291"/>
                  </a:lnTo>
                  <a:lnTo>
                    <a:pt x="1250" y="888"/>
                  </a:lnTo>
                  <a:cubicBezTo>
                    <a:pt x="1291" y="727"/>
                    <a:pt x="1291" y="525"/>
                    <a:pt x="1250" y="364"/>
                  </a:cubicBezTo>
                  <a:lnTo>
                    <a:pt x="1210" y="243"/>
                  </a:lnTo>
                  <a:lnTo>
                    <a:pt x="1049" y="122"/>
                  </a:lnTo>
                  <a:lnTo>
                    <a:pt x="7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3"/>
            <p:cNvSpPr/>
            <p:nvPr/>
          </p:nvSpPr>
          <p:spPr>
            <a:xfrm rot="-9401137">
              <a:off x="7076342" y="3996918"/>
              <a:ext cx="46833" cy="48232"/>
            </a:xfrm>
            <a:custGeom>
              <a:avLst/>
              <a:gdLst/>
              <a:ahLst/>
              <a:cxnLst/>
              <a:rect l="l" t="t" r="r" b="b"/>
              <a:pathLst>
                <a:path w="1373" h="1414" extrusionOk="0">
                  <a:moveTo>
                    <a:pt x="606" y="1"/>
                  </a:moveTo>
                  <a:lnTo>
                    <a:pt x="404" y="41"/>
                  </a:lnTo>
                  <a:lnTo>
                    <a:pt x="243" y="202"/>
                  </a:lnTo>
                  <a:lnTo>
                    <a:pt x="82" y="565"/>
                  </a:lnTo>
                  <a:cubicBezTo>
                    <a:pt x="41" y="646"/>
                    <a:pt x="1" y="767"/>
                    <a:pt x="41" y="888"/>
                  </a:cubicBezTo>
                  <a:lnTo>
                    <a:pt x="162" y="1130"/>
                  </a:lnTo>
                  <a:lnTo>
                    <a:pt x="525" y="1372"/>
                  </a:lnTo>
                  <a:cubicBezTo>
                    <a:pt x="597" y="1400"/>
                    <a:pt x="673" y="1414"/>
                    <a:pt x="749" y="1414"/>
                  </a:cubicBezTo>
                  <a:cubicBezTo>
                    <a:pt x="888" y="1414"/>
                    <a:pt x="1026" y="1369"/>
                    <a:pt x="1130" y="1291"/>
                  </a:cubicBezTo>
                  <a:lnTo>
                    <a:pt x="1251" y="1130"/>
                  </a:lnTo>
                  <a:lnTo>
                    <a:pt x="1372" y="848"/>
                  </a:lnTo>
                  <a:lnTo>
                    <a:pt x="1372" y="606"/>
                  </a:lnTo>
                  <a:lnTo>
                    <a:pt x="1251" y="323"/>
                  </a:lnTo>
                  <a:lnTo>
                    <a:pt x="1090" y="122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3"/>
            <p:cNvSpPr/>
            <p:nvPr/>
          </p:nvSpPr>
          <p:spPr>
            <a:xfrm rot="-9401137">
              <a:off x="7045832" y="4648976"/>
              <a:ext cx="28925" cy="36089"/>
            </a:xfrm>
            <a:custGeom>
              <a:avLst/>
              <a:gdLst/>
              <a:ahLst/>
              <a:cxnLst/>
              <a:rect l="l" t="t" r="r" b="b"/>
              <a:pathLst>
                <a:path w="848" h="1058" extrusionOk="0">
                  <a:moveTo>
                    <a:pt x="312" y="373"/>
                  </a:moveTo>
                  <a:cubicBezTo>
                    <a:pt x="295" y="377"/>
                    <a:pt x="288" y="391"/>
                    <a:pt x="285" y="410"/>
                  </a:cubicBezTo>
                  <a:lnTo>
                    <a:pt x="285" y="410"/>
                  </a:lnTo>
                  <a:lnTo>
                    <a:pt x="306" y="389"/>
                  </a:lnTo>
                  <a:lnTo>
                    <a:pt x="306" y="389"/>
                  </a:lnTo>
                  <a:lnTo>
                    <a:pt x="312" y="373"/>
                  </a:lnTo>
                  <a:close/>
                  <a:moveTo>
                    <a:pt x="508" y="1"/>
                  </a:moveTo>
                  <a:cubicBezTo>
                    <a:pt x="487" y="1"/>
                    <a:pt x="465" y="3"/>
                    <a:pt x="444" y="8"/>
                  </a:cubicBezTo>
                  <a:lnTo>
                    <a:pt x="312" y="373"/>
                  </a:lnTo>
                  <a:lnTo>
                    <a:pt x="312" y="373"/>
                  </a:lnTo>
                  <a:cubicBezTo>
                    <a:pt x="315" y="372"/>
                    <a:pt x="319" y="371"/>
                    <a:pt x="323" y="371"/>
                  </a:cubicBezTo>
                  <a:lnTo>
                    <a:pt x="306" y="389"/>
                  </a:lnTo>
                  <a:lnTo>
                    <a:pt x="306" y="389"/>
                  </a:lnTo>
                  <a:lnTo>
                    <a:pt x="283" y="452"/>
                  </a:lnTo>
                  <a:cubicBezTo>
                    <a:pt x="283" y="437"/>
                    <a:pt x="283" y="423"/>
                    <a:pt x="285" y="410"/>
                  </a:cubicBezTo>
                  <a:lnTo>
                    <a:pt x="285" y="410"/>
                  </a:lnTo>
                  <a:lnTo>
                    <a:pt x="283" y="412"/>
                  </a:lnTo>
                  <a:cubicBezTo>
                    <a:pt x="122" y="492"/>
                    <a:pt x="1" y="654"/>
                    <a:pt x="1" y="855"/>
                  </a:cubicBezTo>
                  <a:lnTo>
                    <a:pt x="323" y="1057"/>
                  </a:lnTo>
                  <a:lnTo>
                    <a:pt x="525" y="1057"/>
                  </a:lnTo>
                  <a:lnTo>
                    <a:pt x="807" y="775"/>
                  </a:lnTo>
                  <a:cubicBezTo>
                    <a:pt x="807" y="734"/>
                    <a:pt x="807" y="694"/>
                    <a:pt x="807" y="654"/>
                  </a:cubicBezTo>
                  <a:cubicBezTo>
                    <a:pt x="848" y="533"/>
                    <a:pt x="848" y="371"/>
                    <a:pt x="807" y="250"/>
                  </a:cubicBezTo>
                  <a:cubicBezTo>
                    <a:pt x="772" y="110"/>
                    <a:pt x="646" y="1"/>
                    <a:pt x="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 rot="-9401137">
              <a:off x="7446673" y="4717027"/>
              <a:ext cx="30290" cy="28175"/>
            </a:xfrm>
            <a:custGeom>
              <a:avLst/>
              <a:gdLst/>
              <a:ahLst/>
              <a:cxnLst/>
              <a:rect l="l" t="t" r="r" b="b"/>
              <a:pathLst>
                <a:path w="888" h="826" extrusionOk="0">
                  <a:moveTo>
                    <a:pt x="388" y="0"/>
                  </a:moveTo>
                  <a:cubicBezTo>
                    <a:pt x="285" y="0"/>
                    <a:pt x="183" y="28"/>
                    <a:pt x="81" y="105"/>
                  </a:cubicBezTo>
                  <a:lnTo>
                    <a:pt x="0" y="347"/>
                  </a:lnTo>
                  <a:cubicBezTo>
                    <a:pt x="0" y="638"/>
                    <a:pt x="182" y="826"/>
                    <a:pt x="400" y="826"/>
                  </a:cubicBezTo>
                  <a:cubicBezTo>
                    <a:pt x="453" y="826"/>
                    <a:pt x="509" y="815"/>
                    <a:pt x="565" y="791"/>
                  </a:cubicBezTo>
                  <a:cubicBezTo>
                    <a:pt x="766" y="710"/>
                    <a:pt x="887" y="428"/>
                    <a:pt x="847" y="186"/>
                  </a:cubicBezTo>
                  <a:lnTo>
                    <a:pt x="605" y="24"/>
                  </a:lnTo>
                  <a:lnTo>
                    <a:pt x="565" y="24"/>
                  </a:lnTo>
                  <a:cubicBezTo>
                    <a:pt x="506" y="10"/>
                    <a:pt x="447" y="0"/>
                    <a:pt x="38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3"/>
            <p:cNvSpPr/>
            <p:nvPr/>
          </p:nvSpPr>
          <p:spPr>
            <a:xfrm rot="-9401137">
              <a:off x="7492825" y="4466435"/>
              <a:ext cx="49528" cy="55054"/>
            </a:xfrm>
            <a:custGeom>
              <a:avLst/>
              <a:gdLst/>
              <a:ahLst/>
              <a:cxnLst/>
              <a:rect l="l" t="t" r="r" b="b"/>
              <a:pathLst>
                <a:path w="1452" h="1614" extrusionOk="0">
                  <a:moveTo>
                    <a:pt x="645" y="0"/>
                  </a:moveTo>
                  <a:cubicBezTo>
                    <a:pt x="242" y="202"/>
                    <a:pt x="0" y="605"/>
                    <a:pt x="0" y="1049"/>
                  </a:cubicBezTo>
                  <a:lnTo>
                    <a:pt x="121" y="1291"/>
                  </a:lnTo>
                  <a:lnTo>
                    <a:pt x="403" y="1533"/>
                  </a:lnTo>
                  <a:lnTo>
                    <a:pt x="645" y="1614"/>
                  </a:lnTo>
                  <a:cubicBezTo>
                    <a:pt x="968" y="1533"/>
                    <a:pt x="1250" y="1331"/>
                    <a:pt x="1371" y="1049"/>
                  </a:cubicBezTo>
                  <a:cubicBezTo>
                    <a:pt x="1452" y="847"/>
                    <a:pt x="1452" y="605"/>
                    <a:pt x="1371" y="404"/>
                  </a:cubicBezTo>
                  <a:cubicBezTo>
                    <a:pt x="1371" y="363"/>
                    <a:pt x="1331" y="323"/>
                    <a:pt x="1331" y="242"/>
                  </a:cubicBezTo>
                  <a:lnTo>
                    <a:pt x="1170" y="121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3"/>
            <p:cNvSpPr/>
            <p:nvPr/>
          </p:nvSpPr>
          <p:spPr>
            <a:xfrm rot="-9401137">
              <a:off x="7448246" y="3207414"/>
              <a:ext cx="78453" cy="95474"/>
            </a:xfrm>
            <a:custGeom>
              <a:avLst/>
              <a:gdLst/>
              <a:ahLst/>
              <a:cxnLst/>
              <a:rect l="l" t="t" r="r" b="b"/>
              <a:pathLst>
                <a:path w="2300" h="2799" extrusionOk="0">
                  <a:moveTo>
                    <a:pt x="1334" y="0"/>
                  </a:moveTo>
                  <a:cubicBezTo>
                    <a:pt x="1280" y="0"/>
                    <a:pt x="1225" y="5"/>
                    <a:pt x="1170" y="14"/>
                  </a:cubicBezTo>
                  <a:lnTo>
                    <a:pt x="807" y="296"/>
                  </a:lnTo>
                  <a:lnTo>
                    <a:pt x="726" y="417"/>
                  </a:lnTo>
                  <a:cubicBezTo>
                    <a:pt x="565" y="579"/>
                    <a:pt x="484" y="780"/>
                    <a:pt x="444" y="982"/>
                  </a:cubicBezTo>
                  <a:lnTo>
                    <a:pt x="283" y="1143"/>
                  </a:lnTo>
                  <a:lnTo>
                    <a:pt x="121" y="1466"/>
                  </a:lnTo>
                  <a:lnTo>
                    <a:pt x="81" y="1547"/>
                  </a:lnTo>
                  <a:cubicBezTo>
                    <a:pt x="41" y="1708"/>
                    <a:pt x="0" y="1869"/>
                    <a:pt x="41" y="2071"/>
                  </a:cubicBezTo>
                  <a:lnTo>
                    <a:pt x="283" y="2474"/>
                  </a:lnTo>
                  <a:lnTo>
                    <a:pt x="605" y="2676"/>
                  </a:lnTo>
                  <a:lnTo>
                    <a:pt x="726" y="2756"/>
                  </a:lnTo>
                  <a:cubicBezTo>
                    <a:pt x="826" y="2785"/>
                    <a:pt x="926" y="2798"/>
                    <a:pt x="1025" y="2798"/>
                  </a:cubicBezTo>
                  <a:cubicBezTo>
                    <a:pt x="1204" y="2798"/>
                    <a:pt x="1377" y="2754"/>
                    <a:pt x="1533" y="2676"/>
                  </a:cubicBezTo>
                  <a:lnTo>
                    <a:pt x="1775" y="2353"/>
                  </a:lnTo>
                  <a:lnTo>
                    <a:pt x="1896" y="2030"/>
                  </a:lnTo>
                  <a:lnTo>
                    <a:pt x="1896" y="1869"/>
                  </a:lnTo>
                  <a:lnTo>
                    <a:pt x="2138" y="1587"/>
                  </a:lnTo>
                  <a:lnTo>
                    <a:pt x="2299" y="1224"/>
                  </a:lnTo>
                  <a:lnTo>
                    <a:pt x="2259" y="740"/>
                  </a:lnTo>
                  <a:cubicBezTo>
                    <a:pt x="2152" y="275"/>
                    <a:pt x="1759" y="0"/>
                    <a:pt x="13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 rot="-9401137">
              <a:off x="7840661" y="3000076"/>
              <a:ext cx="44070" cy="51404"/>
            </a:xfrm>
            <a:custGeom>
              <a:avLst/>
              <a:gdLst/>
              <a:ahLst/>
              <a:cxnLst/>
              <a:rect l="l" t="t" r="r" b="b"/>
              <a:pathLst>
                <a:path w="1292" h="1507" extrusionOk="0">
                  <a:moveTo>
                    <a:pt x="687" y="0"/>
                  </a:moveTo>
                  <a:cubicBezTo>
                    <a:pt x="487" y="0"/>
                    <a:pt x="297" y="84"/>
                    <a:pt x="162" y="252"/>
                  </a:cubicBezTo>
                  <a:cubicBezTo>
                    <a:pt x="41" y="494"/>
                    <a:pt x="1" y="776"/>
                    <a:pt x="82" y="1018"/>
                  </a:cubicBezTo>
                  <a:cubicBezTo>
                    <a:pt x="162" y="1220"/>
                    <a:pt x="283" y="1381"/>
                    <a:pt x="485" y="1462"/>
                  </a:cubicBezTo>
                  <a:cubicBezTo>
                    <a:pt x="546" y="1493"/>
                    <a:pt x="614" y="1506"/>
                    <a:pt x="683" y="1506"/>
                  </a:cubicBezTo>
                  <a:cubicBezTo>
                    <a:pt x="794" y="1506"/>
                    <a:pt x="909" y="1472"/>
                    <a:pt x="1009" y="1422"/>
                  </a:cubicBezTo>
                  <a:lnTo>
                    <a:pt x="1130" y="1260"/>
                  </a:lnTo>
                  <a:lnTo>
                    <a:pt x="1170" y="1099"/>
                  </a:lnTo>
                  <a:lnTo>
                    <a:pt x="1130" y="1059"/>
                  </a:lnTo>
                  <a:lnTo>
                    <a:pt x="1251" y="857"/>
                  </a:lnTo>
                  <a:lnTo>
                    <a:pt x="1291" y="575"/>
                  </a:lnTo>
                  <a:lnTo>
                    <a:pt x="1211" y="373"/>
                  </a:lnTo>
                  <a:lnTo>
                    <a:pt x="1130" y="252"/>
                  </a:lnTo>
                  <a:lnTo>
                    <a:pt x="928" y="91"/>
                  </a:lnTo>
                  <a:lnTo>
                    <a:pt x="807" y="10"/>
                  </a:lnTo>
                  <a:cubicBezTo>
                    <a:pt x="767" y="3"/>
                    <a:pt x="727" y="0"/>
                    <a:pt x="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3"/>
            <p:cNvSpPr/>
            <p:nvPr/>
          </p:nvSpPr>
          <p:spPr>
            <a:xfrm rot="-9401137">
              <a:off x="8104101" y="3269386"/>
              <a:ext cx="78419" cy="83945"/>
            </a:xfrm>
            <a:custGeom>
              <a:avLst/>
              <a:gdLst/>
              <a:ahLst/>
              <a:cxnLst/>
              <a:rect l="l" t="t" r="r" b="b"/>
              <a:pathLst>
                <a:path w="2299" h="2461" extrusionOk="0">
                  <a:moveTo>
                    <a:pt x="1089" y="0"/>
                  </a:moveTo>
                  <a:cubicBezTo>
                    <a:pt x="363" y="242"/>
                    <a:pt x="0" y="1008"/>
                    <a:pt x="202" y="1734"/>
                  </a:cubicBezTo>
                  <a:cubicBezTo>
                    <a:pt x="282" y="1936"/>
                    <a:pt x="403" y="2097"/>
                    <a:pt x="524" y="2258"/>
                  </a:cubicBezTo>
                  <a:lnTo>
                    <a:pt x="807" y="2379"/>
                  </a:lnTo>
                  <a:lnTo>
                    <a:pt x="1049" y="2460"/>
                  </a:lnTo>
                  <a:lnTo>
                    <a:pt x="1331" y="2460"/>
                  </a:lnTo>
                  <a:lnTo>
                    <a:pt x="1855" y="2258"/>
                  </a:lnTo>
                  <a:lnTo>
                    <a:pt x="2178" y="1936"/>
                  </a:lnTo>
                  <a:lnTo>
                    <a:pt x="2299" y="1613"/>
                  </a:lnTo>
                  <a:lnTo>
                    <a:pt x="2299" y="1129"/>
                  </a:lnTo>
                  <a:lnTo>
                    <a:pt x="2138" y="484"/>
                  </a:lnTo>
                  <a:lnTo>
                    <a:pt x="1815" y="121"/>
                  </a:lnTo>
                  <a:lnTo>
                    <a:pt x="153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3"/>
            <p:cNvSpPr/>
            <p:nvPr/>
          </p:nvSpPr>
          <p:spPr>
            <a:xfrm rot="-9401137">
              <a:off x="7604115" y="3246942"/>
              <a:ext cx="78453" cy="78556"/>
            </a:xfrm>
            <a:custGeom>
              <a:avLst/>
              <a:gdLst/>
              <a:ahLst/>
              <a:cxnLst/>
              <a:rect l="l" t="t" r="r" b="b"/>
              <a:pathLst>
                <a:path w="2300" h="2303" extrusionOk="0">
                  <a:moveTo>
                    <a:pt x="1056" y="1"/>
                  </a:moveTo>
                  <a:cubicBezTo>
                    <a:pt x="790" y="1"/>
                    <a:pt x="531" y="90"/>
                    <a:pt x="323" y="246"/>
                  </a:cubicBezTo>
                  <a:lnTo>
                    <a:pt x="121" y="569"/>
                  </a:lnTo>
                  <a:lnTo>
                    <a:pt x="0" y="851"/>
                  </a:lnTo>
                  <a:lnTo>
                    <a:pt x="0" y="1375"/>
                  </a:lnTo>
                  <a:cubicBezTo>
                    <a:pt x="202" y="1899"/>
                    <a:pt x="686" y="2262"/>
                    <a:pt x="1251" y="2303"/>
                  </a:cubicBezTo>
                  <a:lnTo>
                    <a:pt x="1372" y="2303"/>
                  </a:lnTo>
                  <a:lnTo>
                    <a:pt x="1734" y="2182"/>
                  </a:lnTo>
                  <a:lnTo>
                    <a:pt x="1976" y="2020"/>
                  </a:lnTo>
                  <a:lnTo>
                    <a:pt x="2178" y="1698"/>
                  </a:lnTo>
                  <a:cubicBezTo>
                    <a:pt x="2299" y="1415"/>
                    <a:pt x="2299" y="1133"/>
                    <a:pt x="2178" y="810"/>
                  </a:cubicBezTo>
                  <a:cubicBezTo>
                    <a:pt x="2057" y="488"/>
                    <a:pt x="1815" y="206"/>
                    <a:pt x="1492" y="85"/>
                  </a:cubicBezTo>
                  <a:cubicBezTo>
                    <a:pt x="1350" y="27"/>
                    <a:pt x="1202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3"/>
            <p:cNvSpPr/>
            <p:nvPr/>
          </p:nvSpPr>
          <p:spPr>
            <a:xfrm rot="-9401137">
              <a:off x="8827740" y="3642030"/>
              <a:ext cx="11018" cy="26197"/>
            </a:xfrm>
            <a:custGeom>
              <a:avLst/>
              <a:gdLst/>
              <a:ahLst/>
              <a:cxnLst/>
              <a:rect l="l" t="t" r="r" b="b"/>
              <a:pathLst>
                <a:path w="323" h="768" extrusionOk="0">
                  <a:moveTo>
                    <a:pt x="0" y="1"/>
                  </a:moveTo>
                  <a:lnTo>
                    <a:pt x="81" y="767"/>
                  </a:lnTo>
                  <a:lnTo>
                    <a:pt x="282" y="444"/>
                  </a:lnTo>
                  <a:cubicBezTo>
                    <a:pt x="323" y="364"/>
                    <a:pt x="323" y="283"/>
                    <a:pt x="323" y="20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3"/>
            <p:cNvSpPr/>
            <p:nvPr/>
          </p:nvSpPr>
          <p:spPr>
            <a:xfrm rot="-9401137">
              <a:off x="7694338" y="3638914"/>
              <a:ext cx="64673" cy="68834"/>
            </a:xfrm>
            <a:custGeom>
              <a:avLst/>
              <a:gdLst/>
              <a:ahLst/>
              <a:cxnLst/>
              <a:rect l="l" t="t" r="r" b="b"/>
              <a:pathLst>
                <a:path w="1896" h="2018" extrusionOk="0">
                  <a:moveTo>
                    <a:pt x="766" y="1"/>
                  </a:moveTo>
                  <a:lnTo>
                    <a:pt x="565" y="82"/>
                  </a:lnTo>
                  <a:lnTo>
                    <a:pt x="282" y="364"/>
                  </a:lnTo>
                  <a:lnTo>
                    <a:pt x="81" y="767"/>
                  </a:lnTo>
                  <a:cubicBezTo>
                    <a:pt x="40" y="928"/>
                    <a:pt x="0" y="1090"/>
                    <a:pt x="40" y="1251"/>
                  </a:cubicBezTo>
                  <a:lnTo>
                    <a:pt x="282" y="1695"/>
                  </a:lnTo>
                  <a:lnTo>
                    <a:pt x="605" y="1896"/>
                  </a:lnTo>
                  <a:lnTo>
                    <a:pt x="766" y="1977"/>
                  </a:lnTo>
                  <a:cubicBezTo>
                    <a:pt x="847" y="2004"/>
                    <a:pt x="937" y="2017"/>
                    <a:pt x="1029" y="2017"/>
                  </a:cubicBezTo>
                  <a:cubicBezTo>
                    <a:pt x="1214" y="2017"/>
                    <a:pt x="1412" y="1964"/>
                    <a:pt x="1573" y="1856"/>
                  </a:cubicBezTo>
                  <a:lnTo>
                    <a:pt x="1815" y="1533"/>
                  </a:lnTo>
                  <a:lnTo>
                    <a:pt x="1895" y="1251"/>
                  </a:lnTo>
                  <a:lnTo>
                    <a:pt x="1895" y="807"/>
                  </a:lnTo>
                  <a:lnTo>
                    <a:pt x="1815" y="485"/>
                  </a:lnTo>
                  <a:lnTo>
                    <a:pt x="1492" y="162"/>
                  </a:lnTo>
                  <a:lnTo>
                    <a:pt x="12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3"/>
            <p:cNvSpPr/>
            <p:nvPr/>
          </p:nvSpPr>
          <p:spPr>
            <a:xfrm rot="-9401137">
              <a:off x="7449843" y="3665319"/>
              <a:ext cx="70199" cy="74326"/>
            </a:xfrm>
            <a:custGeom>
              <a:avLst/>
              <a:gdLst/>
              <a:ahLst/>
              <a:cxnLst/>
              <a:rect l="l" t="t" r="r" b="b"/>
              <a:pathLst>
                <a:path w="2058" h="2179" extrusionOk="0">
                  <a:moveTo>
                    <a:pt x="928" y="1"/>
                  </a:moveTo>
                  <a:lnTo>
                    <a:pt x="565" y="82"/>
                  </a:lnTo>
                  <a:lnTo>
                    <a:pt x="364" y="203"/>
                  </a:lnTo>
                  <a:lnTo>
                    <a:pt x="162" y="445"/>
                  </a:lnTo>
                  <a:cubicBezTo>
                    <a:pt x="41" y="727"/>
                    <a:pt x="1" y="1049"/>
                    <a:pt x="122" y="1332"/>
                  </a:cubicBezTo>
                  <a:cubicBezTo>
                    <a:pt x="243" y="1695"/>
                    <a:pt x="525" y="2017"/>
                    <a:pt x="848" y="2179"/>
                  </a:cubicBezTo>
                  <a:lnTo>
                    <a:pt x="1251" y="2179"/>
                  </a:lnTo>
                  <a:lnTo>
                    <a:pt x="1574" y="2017"/>
                  </a:lnTo>
                  <a:lnTo>
                    <a:pt x="1856" y="1735"/>
                  </a:lnTo>
                  <a:cubicBezTo>
                    <a:pt x="2017" y="1412"/>
                    <a:pt x="2057" y="1049"/>
                    <a:pt x="1936" y="727"/>
                  </a:cubicBezTo>
                  <a:cubicBezTo>
                    <a:pt x="1775" y="283"/>
                    <a:pt x="1372" y="1"/>
                    <a:pt x="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3"/>
            <p:cNvSpPr/>
            <p:nvPr/>
          </p:nvSpPr>
          <p:spPr>
            <a:xfrm rot="-9401137">
              <a:off x="7464494" y="3919201"/>
              <a:ext cx="78453" cy="77225"/>
            </a:xfrm>
            <a:custGeom>
              <a:avLst/>
              <a:gdLst/>
              <a:ahLst/>
              <a:cxnLst/>
              <a:rect l="l" t="t" r="r" b="b"/>
              <a:pathLst>
                <a:path w="2300" h="2264" extrusionOk="0">
                  <a:moveTo>
                    <a:pt x="1073" y="1"/>
                  </a:moveTo>
                  <a:cubicBezTo>
                    <a:pt x="663" y="1"/>
                    <a:pt x="268" y="236"/>
                    <a:pt x="81" y="610"/>
                  </a:cubicBezTo>
                  <a:lnTo>
                    <a:pt x="0" y="933"/>
                  </a:lnTo>
                  <a:lnTo>
                    <a:pt x="0" y="1215"/>
                  </a:lnTo>
                  <a:lnTo>
                    <a:pt x="121" y="1538"/>
                  </a:lnTo>
                  <a:cubicBezTo>
                    <a:pt x="323" y="1860"/>
                    <a:pt x="686" y="2143"/>
                    <a:pt x="1130" y="2264"/>
                  </a:cubicBezTo>
                  <a:lnTo>
                    <a:pt x="1452" y="2264"/>
                  </a:lnTo>
                  <a:lnTo>
                    <a:pt x="1694" y="2183"/>
                  </a:lnTo>
                  <a:lnTo>
                    <a:pt x="1977" y="1981"/>
                  </a:lnTo>
                  <a:cubicBezTo>
                    <a:pt x="2219" y="1659"/>
                    <a:pt x="2299" y="1215"/>
                    <a:pt x="2178" y="812"/>
                  </a:cubicBezTo>
                  <a:cubicBezTo>
                    <a:pt x="2017" y="368"/>
                    <a:pt x="1614" y="46"/>
                    <a:pt x="1170" y="5"/>
                  </a:cubicBezTo>
                  <a:cubicBezTo>
                    <a:pt x="1138" y="2"/>
                    <a:pt x="1106" y="1"/>
                    <a:pt x="10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3"/>
            <p:cNvSpPr/>
            <p:nvPr/>
          </p:nvSpPr>
          <p:spPr>
            <a:xfrm rot="-9401137">
              <a:off x="8463973" y="3468754"/>
              <a:ext cx="53689" cy="53655"/>
            </a:xfrm>
            <a:custGeom>
              <a:avLst/>
              <a:gdLst/>
              <a:ahLst/>
              <a:cxnLst/>
              <a:rect l="l" t="t" r="r" b="b"/>
              <a:pathLst>
                <a:path w="1574" h="1573" extrusionOk="0">
                  <a:moveTo>
                    <a:pt x="726" y="0"/>
                  </a:moveTo>
                  <a:cubicBezTo>
                    <a:pt x="565" y="40"/>
                    <a:pt x="404" y="161"/>
                    <a:pt x="283" y="323"/>
                  </a:cubicBezTo>
                  <a:lnTo>
                    <a:pt x="202" y="363"/>
                  </a:lnTo>
                  <a:lnTo>
                    <a:pt x="41" y="686"/>
                  </a:lnTo>
                  <a:lnTo>
                    <a:pt x="0" y="887"/>
                  </a:lnTo>
                  <a:cubicBezTo>
                    <a:pt x="0" y="928"/>
                    <a:pt x="0" y="1008"/>
                    <a:pt x="41" y="1049"/>
                  </a:cubicBezTo>
                  <a:cubicBezTo>
                    <a:pt x="81" y="1250"/>
                    <a:pt x="242" y="1412"/>
                    <a:pt x="444" y="1533"/>
                  </a:cubicBezTo>
                  <a:cubicBezTo>
                    <a:pt x="538" y="1559"/>
                    <a:pt x="637" y="1573"/>
                    <a:pt x="735" y="1573"/>
                  </a:cubicBezTo>
                  <a:cubicBezTo>
                    <a:pt x="932" y="1573"/>
                    <a:pt x="1130" y="1519"/>
                    <a:pt x="1291" y="1412"/>
                  </a:cubicBezTo>
                  <a:lnTo>
                    <a:pt x="1452" y="1250"/>
                  </a:lnTo>
                  <a:lnTo>
                    <a:pt x="1573" y="928"/>
                  </a:lnTo>
                  <a:lnTo>
                    <a:pt x="1573" y="726"/>
                  </a:lnTo>
                  <a:lnTo>
                    <a:pt x="1573" y="645"/>
                  </a:lnTo>
                  <a:cubicBezTo>
                    <a:pt x="1493" y="403"/>
                    <a:pt x="1331" y="161"/>
                    <a:pt x="1130" y="40"/>
                  </a:cubicBezTo>
                  <a:lnTo>
                    <a:pt x="10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 rot="-9401137">
              <a:off x="7873717" y="3694214"/>
              <a:ext cx="63309" cy="70949"/>
            </a:xfrm>
            <a:custGeom>
              <a:avLst/>
              <a:gdLst/>
              <a:ahLst/>
              <a:cxnLst/>
              <a:rect l="l" t="t" r="r" b="b"/>
              <a:pathLst>
                <a:path w="1856" h="2080" extrusionOk="0">
                  <a:moveTo>
                    <a:pt x="727" y="0"/>
                  </a:moveTo>
                  <a:lnTo>
                    <a:pt x="444" y="121"/>
                  </a:lnTo>
                  <a:lnTo>
                    <a:pt x="122" y="484"/>
                  </a:lnTo>
                  <a:lnTo>
                    <a:pt x="1" y="847"/>
                  </a:lnTo>
                  <a:lnTo>
                    <a:pt x="41" y="1331"/>
                  </a:lnTo>
                  <a:cubicBezTo>
                    <a:pt x="253" y="1966"/>
                    <a:pt x="646" y="2080"/>
                    <a:pt x="897" y="2080"/>
                  </a:cubicBezTo>
                  <a:cubicBezTo>
                    <a:pt x="981" y="2080"/>
                    <a:pt x="1049" y="2067"/>
                    <a:pt x="1090" y="2057"/>
                  </a:cubicBezTo>
                  <a:lnTo>
                    <a:pt x="1452" y="1775"/>
                  </a:lnTo>
                  <a:lnTo>
                    <a:pt x="1694" y="1412"/>
                  </a:lnTo>
                  <a:cubicBezTo>
                    <a:pt x="1815" y="1210"/>
                    <a:pt x="1856" y="968"/>
                    <a:pt x="1815" y="726"/>
                  </a:cubicBezTo>
                  <a:lnTo>
                    <a:pt x="1573" y="282"/>
                  </a:lnTo>
                  <a:lnTo>
                    <a:pt x="1251" y="8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3"/>
            <p:cNvSpPr/>
            <p:nvPr/>
          </p:nvSpPr>
          <p:spPr>
            <a:xfrm rot="-9401137">
              <a:off x="7336073" y="2910306"/>
              <a:ext cx="45401" cy="49562"/>
            </a:xfrm>
            <a:custGeom>
              <a:avLst/>
              <a:gdLst/>
              <a:ahLst/>
              <a:cxnLst/>
              <a:rect l="l" t="t" r="r" b="b"/>
              <a:pathLst>
                <a:path w="1331" h="1453" extrusionOk="0">
                  <a:moveTo>
                    <a:pt x="524" y="1"/>
                  </a:moveTo>
                  <a:lnTo>
                    <a:pt x="323" y="122"/>
                  </a:lnTo>
                  <a:lnTo>
                    <a:pt x="81" y="565"/>
                  </a:lnTo>
                  <a:cubicBezTo>
                    <a:pt x="40" y="686"/>
                    <a:pt x="0" y="807"/>
                    <a:pt x="40" y="928"/>
                  </a:cubicBezTo>
                  <a:lnTo>
                    <a:pt x="161" y="1130"/>
                  </a:lnTo>
                  <a:lnTo>
                    <a:pt x="484" y="1372"/>
                  </a:lnTo>
                  <a:cubicBezTo>
                    <a:pt x="605" y="1452"/>
                    <a:pt x="726" y="1452"/>
                    <a:pt x="847" y="1452"/>
                  </a:cubicBezTo>
                  <a:lnTo>
                    <a:pt x="1049" y="1291"/>
                  </a:lnTo>
                  <a:lnTo>
                    <a:pt x="1250" y="928"/>
                  </a:lnTo>
                  <a:cubicBezTo>
                    <a:pt x="1291" y="807"/>
                    <a:pt x="1331" y="686"/>
                    <a:pt x="1291" y="565"/>
                  </a:cubicBezTo>
                  <a:lnTo>
                    <a:pt x="1210" y="364"/>
                  </a:lnTo>
                  <a:lnTo>
                    <a:pt x="847" y="41"/>
                  </a:lnTo>
                  <a:cubicBezTo>
                    <a:pt x="726" y="1"/>
                    <a:pt x="605" y="1"/>
                    <a:pt x="5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 rot="-9401137">
              <a:off x="8555506" y="2960971"/>
              <a:ext cx="35816" cy="28960"/>
            </a:xfrm>
            <a:custGeom>
              <a:avLst/>
              <a:gdLst/>
              <a:ahLst/>
              <a:cxnLst/>
              <a:rect l="l" t="t" r="r" b="b"/>
              <a:pathLst>
                <a:path w="1050" h="849" extrusionOk="0">
                  <a:moveTo>
                    <a:pt x="559" y="0"/>
                  </a:moveTo>
                  <a:cubicBezTo>
                    <a:pt x="496" y="0"/>
                    <a:pt x="430" y="13"/>
                    <a:pt x="364" y="41"/>
                  </a:cubicBezTo>
                  <a:cubicBezTo>
                    <a:pt x="122" y="122"/>
                    <a:pt x="1" y="364"/>
                    <a:pt x="41" y="646"/>
                  </a:cubicBezTo>
                  <a:lnTo>
                    <a:pt x="202" y="808"/>
                  </a:lnTo>
                  <a:cubicBezTo>
                    <a:pt x="283" y="835"/>
                    <a:pt x="368" y="848"/>
                    <a:pt x="453" y="848"/>
                  </a:cubicBezTo>
                  <a:cubicBezTo>
                    <a:pt x="623" y="848"/>
                    <a:pt x="794" y="794"/>
                    <a:pt x="928" y="687"/>
                  </a:cubicBezTo>
                  <a:lnTo>
                    <a:pt x="1049" y="404"/>
                  </a:lnTo>
                  <a:lnTo>
                    <a:pt x="1049" y="324"/>
                  </a:lnTo>
                  <a:cubicBezTo>
                    <a:pt x="956" y="138"/>
                    <a:pt x="769" y="0"/>
                    <a:pt x="5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3" name="Google Shape;133;p3"/>
          <p:cNvSpPr/>
          <p:nvPr/>
        </p:nvSpPr>
        <p:spPr>
          <a:xfrm rot="-9527801">
            <a:off x="2260111" y="599227"/>
            <a:ext cx="13781" cy="17909"/>
          </a:xfrm>
          <a:custGeom>
            <a:avLst/>
            <a:gdLst/>
            <a:ahLst/>
            <a:cxnLst/>
            <a:rect l="l" t="t" r="r" b="b"/>
            <a:pathLst>
              <a:path w="404" h="525" extrusionOk="0">
                <a:moveTo>
                  <a:pt x="121" y="0"/>
                </a:moveTo>
                <a:lnTo>
                  <a:pt x="0" y="162"/>
                </a:lnTo>
                <a:cubicBezTo>
                  <a:pt x="0" y="202"/>
                  <a:pt x="0" y="202"/>
                  <a:pt x="0" y="242"/>
                </a:cubicBezTo>
                <a:cubicBezTo>
                  <a:pt x="0" y="323"/>
                  <a:pt x="0" y="363"/>
                  <a:pt x="0" y="404"/>
                </a:cubicBezTo>
                <a:lnTo>
                  <a:pt x="162" y="525"/>
                </a:lnTo>
                <a:cubicBezTo>
                  <a:pt x="242" y="525"/>
                  <a:pt x="323" y="444"/>
                  <a:pt x="363" y="363"/>
                </a:cubicBezTo>
                <a:cubicBezTo>
                  <a:pt x="404" y="283"/>
                  <a:pt x="404" y="202"/>
                  <a:pt x="363" y="162"/>
                </a:cubicBezTo>
                <a:cubicBezTo>
                  <a:pt x="323" y="41"/>
                  <a:pt x="242" y="0"/>
                  <a:pt x="12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3"/>
          <p:cNvSpPr/>
          <p:nvPr/>
        </p:nvSpPr>
        <p:spPr>
          <a:xfrm rot="-9527801">
            <a:off x="1709030" y="1717475"/>
            <a:ext cx="27528" cy="16544"/>
          </a:xfrm>
          <a:custGeom>
            <a:avLst/>
            <a:gdLst/>
            <a:ahLst/>
            <a:cxnLst/>
            <a:rect l="l" t="t" r="r" b="b"/>
            <a:pathLst>
              <a:path w="807" h="485" extrusionOk="0">
                <a:moveTo>
                  <a:pt x="283" y="0"/>
                </a:moveTo>
                <a:cubicBezTo>
                  <a:pt x="202" y="0"/>
                  <a:pt x="81" y="40"/>
                  <a:pt x="0" y="121"/>
                </a:cubicBezTo>
                <a:lnTo>
                  <a:pt x="81" y="363"/>
                </a:lnTo>
                <a:cubicBezTo>
                  <a:pt x="283" y="363"/>
                  <a:pt x="484" y="403"/>
                  <a:pt x="646" y="484"/>
                </a:cubicBezTo>
                <a:lnTo>
                  <a:pt x="807" y="282"/>
                </a:lnTo>
                <a:cubicBezTo>
                  <a:pt x="686" y="121"/>
                  <a:pt x="484" y="0"/>
                  <a:pt x="28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3"/>
          <p:cNvSpPr/>
          <p:nvPr/>
        </p:nvSpPr>
        <p:spPr>
          <a:xfrm rot="-9527801">
            <a:off x="1476603" y="1884155"/>
            <a:ext cx="13781" cy="11598"/>
          </a:xfrm>
          <a:custGeom>
            <a:avLst/>
            <a:gdLst/>
            <a:ahLst/>
            <a:cxnLst/>
            <a:rect l="l" t="t" r="r" b="b"/>
            <a:pathLst>
              <a:path w="404" h="340" extrusionOk="0">
                <a:moveTo>
                  <a:pt x="266" y="1"/>
                </a:moveTo>
                <a:cubicBezTo>
                  <a:pt x="245" y="1"/>
                  <a:pt x="223" y="6"/>
                  <a:pt x="202" y="17"/>
                </a:cubicBezTo>
                <a:cubicBezTo>
                  <a:pt x="121" y="17"/>
                  <a:pt x="40" y="97"/>
                  <a:pt x="0" y="178"/>
                </a:cubicBezTo>
                <a:cubicBezTo>
                  <a:pt x="0" y="218"/>
                  <a:pt x="0" y="299"/>
                  <a:pt x="0" y="339"/>
                </a:cubicBezTo>
                <a:lnTo>
                  <a:pt x="161" y="299"/>
                </a:lnTo>
                <a:lnTo>
                  <a:pt x="161" y="339"/>
                </a:lnTo>
                <a:cubicBezTo>
                  <a:pt x="161" y="339"/>
                  <a:pt x="282" y="218"/>
                  <a:pt x="282" y="218"/>
                </a:cubicBezTo>
                <a:lnTo>
                  <a:pt x="282" y="178"/>
                </a:lnTo>
                <a:lnTo>
                  <a:pt x="403" y="97"/>
                </a:lnTo>
                <a:cubicBezTo>
                  <a:pt x="374" y="38"/>
                  <a:pt x="323" y="1"/>
                  <a:pt x="2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6" name="Google Shape;136;p3"/>
          <p:cNvGrpSpPr/>
          <p:nvPr/>
        </p:nvGrpSpPr>
        <p:grpSpPr>
          <a:xfrm rot="-734960">
            <a:off x="5766558" y="4272006"/>
            <a:ext cx="1321248" cy="2086090"/>
            <a:chOff x="3774651" y="3335219"/>
            <a:chExt cx="1496659" cy="2317501"/>
          </a:xfrm>
        </p:grpSpPr>
        <p:sp>
          <p:nvSpPr>
            <p:cNvPr id="137" name="Google Shape;137;p3"/>
            <p:cNvSpPr/>
            <p:nvPr/>
          </p:nvSpPr>
          <p:spPr>
            <a:xfrm rot="-6495022">
              <a:off x="3931979" y="4877370"/>
              <a:ext cx="1463322" cy="122594"/>
            </a:xfrm>
            <a:custGeom>
              <a:avLst/>
              <a:gdLst/>
              <a:ahLst/>
              <a:cxnLst/>
              <a:rect l="l" t="t" r="r" b="b"/>
              <a:pathLst>
                <a:path w="42899" h="3594" extrusionOk="0">
                  <a:moveTo>
                    <a:pt x="23678" y="1"/>
                  </a:moveTo>
                  <a:cubicBezTo>
                    <a:pt x="21774" y="1"/>
                    <a:pt x="19864" y="63"/>
                    <a:pt x="17935" y="201"/>
                  </a:cubicBezTo>
                  <a:cubicBezTo>
                    <a:pt x="12288" y="604"/>
                    <a:pt x="6642" y="1572"/>
                    <a:pt x="1158" y="3064"/>
                  </a:cubicBezTo>
                  <a:lnTo>
                    <a:pt x="149" y="3347"/>
                  </a:lnTo>
                  <a:cubicBezTo>
                    <a:pt x="0" y="3384"/>
                    <a:pt x="23" y="3593"/>
                    <a:pt x="123" y="3593"/>
                  </a:cubicBezTo>
                  <a:cubicBezTo>
                    <a:pt x="131" y="3593"/>
                    <a:pt x="140" y="3592"/>
                    <a:pt x="149" y="3589"/>
                  </a:cubicBezTo>
                  <a:lnTo>
                    <a:pt x="190" y="3589"/>
                  </a:lnTo>
                  <a:cubicBezTo>
                    <a:pt x="2892" y="2782"/>
                    <a:pt x="5675" y="2137"/>
                    <a:pt x="8498" y="1612"/>
                  </a:cubicBezTo>
                  <a:cubicBezTo>
                    <a:pt x="11240" y="1128"/>
                    <a:pt x="14023" y="725"/>
                    <a:pt x="16846" y="524"/>
                  </a:cubicBezTo>
                  <a:cubicBezTo>
                    <a:pt x="19177" y="321"/>
                    <a:pt x="21536" y="231"/>
                    <a:pt x="23900" y="231"/>
                  </a:cubicBezTo>
                  <a:cubicBezTo>
                    <a:pt x="24358" y="231"/>
                    <a:pt x="24816" y="235"/>
                    <a:pt x="25274" y="241"/>
                  </a:cubicBezTo>
                  <a:cubicBezTo>
                    <a:pt x="28057" y="282"/>
                    <a:pt x="30799" y="483"/>
                    <a:pt x="33542" y="846"/>
                  </a:cubicBezTo>
                  <a:cubicBezTo>
                    <a:pt x="36284" y="1169"/>
                    <a:pt x="39027" y="1653"/>
                    <a:pt x="41688" y="2298"/>
                  </a:cubicBezTo>
                  <a:lnTo>
                    <a:pt x="42656" y="2540"/>
                  </a:lnTo>
                  <a:cubicBezTo>
                    <a:pt x="42818" y="2540"/>
                    <a:pt x="42898" y="2338"/>
                    <a:pt x="42777" y="2298"/>
                  </a:cubicBezTo>
                  <a:cubicBezTo>
                    <a:pt x="40075" y="1653"/>
                    <a:pt x="37373" y="1128"/>
                    <a:pt x="34671" y="766"/>
                  </a:cubicBezTo>
                  <a:cubicBezTo>
                    <a:pt x="31888" y="362"/>
                    <a:pt x="29106" y="120"/>
                    <a:pt x="26323" y="40"/>
                  </a:cubicBezTo>
                  <a:cubicBezTo>
                    <a:pt x="25442" y="14"/>
                    <a:pt x="24561" y="1"/>
                    <a:pt x="23678" y="1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 rot="-6495022">
              <a:off x="3844267" y="4433258"/>
              <a:ext cx="708483" cy="658988"/>
            </a:xfrm>
            <a:custGeom>
              <a:avLst/>
              <a:gdLst/>
              <a:ahLst/>
              <a:cxnLst/>
              <a:rect l="l" t="t" r="r" b="b"/>
              <a:pathLst>
                <a:path w="20770" h="19319" extrusionOk="0">
                  <a:moveTo>
                    <a:pt x="20770" y="1"/>
                  </a:moveTo>
                  <a:lnTo>
                    <a:pt x="20770" y="1"/>
                  </a:lnTo>
                  <a:cubicBezTo>
                    <a:pt x="19399" y="485"/>
                    <a:pt x="18148" y="1170"/>
                    <a:pt x="17059" y="2098"/>
                  </a:cubicBezTo>
                  <a:lnTo>
                    <a:pt x="8873" y="8026"/>
                  </a:lnTo>
                  <a:cubicBezTo>
                    <a:pt x="6977" y="9357"/>
                    <a:pt x="5162" y="10809"/>
                    <a:pt x="3509" y="12382"/>
                  </a:cubicBezTo>
                  <a:cubicBezTo>
                    <a:pt x="1613" y="14277"/>
                    <a:pt x="0" y="16939"/>
                    <a:pt x="646" y="19318"/>
                  </a:cubicBezTo>
                  <a:lnTo>
                    <a:pt x="726" y="19238"/>
                  </a:lnTo>
                  <a:cubicBezTo>
                    <a:pt x="5122" y="17302"/>
                    <a:pt x="9397" y="14922"/>
                    <a:pt x="13027" y="11777"/>
                  </a:cubicBezTo>
                  <a:cubicBezTo>
                    <a:pt x="16656" y="8591"/>
                    <a:pt x="19600" y="4517"/>
                    <a:pt x="20770" y="1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 rot="-6495022">
              <a:off x="3604079" y="3882601"/>
              <a:ext cx="1412838" cy="359631"/>
            </a:xfrm>
            <a:custGeom>
              <a:avLst/>
              <a:gdLst/>
              <a:ahLst/>
              <a:cxnLst/>
              <a:rect l="l" t="t" r="r" b="b"/>
              <a:pathLst>
                <a:path w="41419" h="10543" extrusionOk="0">
                  <a:moveTo>
                    <a:pt x="18469" y="1"/>
                  </a:moveTo>
                  <a:cubicBezTo>
                    <a:pt x="12280" y="1"/>
                    <a:pt x="4717" y="2412"/>
                    <a:pt x="1" y="5503"/>
                  </a:cubicBezTo>
                  <a:cubicBezTo>
                    <a:pt x="3469" y="7923"/>
                    <a:pt x="7865" y="8891"/>
                    <a:pt x="12180" y="9536"/>
                  </a:cubicBezTo>
                  <a:cubicBezTo>
                    <a:pt x="16798" y="10211"/>
                    <a:pt x="21453" y="10543"/>
                    <a:pt x="26107" y="10543"/>
                  </a:cubicBezTo>
                  <a:cubicBezTo>
                    <a:pt x="28403" y="10543"/>
                    <a:pt x="30699" y="10462"/>
                    <a:pt x="32990" y="10302"/>
                  </a:cubicBezTo>
                  <a:cubicBezTo>
                    <a:pt x="35853" y="10101"/>
                    <a:pt x="38838" y="9738"/>
                    <a:pt x="41419" y="8326"/>
                  </a:cubicBezTo>
                  <a:cubicBezTo>
                    <a:pt x="41419" y="7963"/>
                    <a:pt x="41015" y="7721"/>
                    <a:pt x="40693" y="7600"/>
                  </a:cubicBezTo>
                  <a:lnTo>
                    <a:pt x="28150" y="2438"/>
                  </a:lnTo>
                  <a:cubicBezTo>
                    <a:pt x="26497" y="1712"/>
                    <a:pt x="24803" y="1067"/>
                    <a:pt x="23029" y="543"/>
                  </a:cubicBezTo>
                  <a:cubicBezTo>
                    <a:pt x="21658" y="171"/>
                    <a:pt x="20112" y="1"/>
                    <a:pt x="18469" y="1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3"/>
            <p:cNvSpPr/>
            <p:nvPr/>
          </p:nvSpPr>
          <p:spPr>
            <a:xfrm rot="-6495022">
              <a:off x="4385102" y="4261007"/>
              <a:ext cx="796523" cy="577224"/>
            </a:xfrm>
            <a:custGeom>
              <a:avLst/>
              <a:gdLst/>
              <a:ahLst/>
              <a:cxnLst/>
              <a:rect l="l" t="t" r="r" b="b"/>
              <a:pathLst>
                <a:path w="23351" h="16922" extrusionOk="0">
                  <a:moveTo>
                    <a:pt x="81" y="0"/>
                  </a:moveTo>
                  <a:cubicBezTo>
                    <a:pt x="0" y="4719"/>
                    <a:pt x="2823" y="8953"/>
                    <a:pt x="6655" y="11615"/>
                  </a:cubicBezTo>
                  <a:cubicBezTo>
                    <a:pt x="10446" y="14236"/>
                    <a:pt x="15124" y="15567"/>
                    <a:pt x="19762" y="16616"/>
                  </a:cubicBezTo>
                  <a:cubicBezTo>
                    <a:pt x="20501" y="16769"/>
                    <a:pt x="21257" y="16922"/>
                    <a:pt x="22019" y="16922"/>
                  </a:cubicBezTo>
                  <a:cubicBezTo>
                    <a:pt x="22461" y="16922"/>
                    <a:pt x="22906" y="16870"/>
                    <a:pt x="23351" y="16737"/>
                  </a:cubicBezTo>
                  <a:cubicBezTo>
                    <a:pt x="19842" y="13631"/>
                    <a:pt x="16576" y="10365"/>
                    <a:pt x="13511" y="6897"/>
                  </a:cubicBezTo>
                  <a:cubicBezTo>
                    <a:pt x="10405" y="3428"/>
                    <a:pt x="4840" y="1008"/>
                    <a:pt x="162" y="0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 rot="-6495022">
              <a:off x="4329475" y="5043464"/>
              <a:ext cx="345339" cy="515893"/>
            </a:xfrm>
            <a:custGeom>
              <a:avLst/>
              <a:gdLst/>
              <a:ahLst/>
              <a:cxnLst/>
              <a:rect l="l" t="t" r="r" b="b"/>
              <a:pathLst>
                <a:path w="10124" h="15124" extrusionOk="0">
                  <a:moveTo>
                    <a:pt x="9881" y="0"/>
                  </a:moveTo>
                  <a:lnTo>
                    <a:pt x="9881" y="0"/>
                  </a:lnTo>
                  <a:cubicBezTo>
                    <a:pt x="6050" y="3186"/>
                    <a:pt x="2985" y="7179"/>
                    <a:pt x="969" y="11696"/>
                  </a:cubicBezTo>
                  <a:cubicBezTo>
                    <a:pt x="444" y="12825"/>
                    <a:pt x="1" y="14156"/>
                    <a:pt x="646" y="15124"/>
                  </a:cubicBezTo>
                  <a:cubicBezTo>
                    <a:pt x="3227" y="13511"/>
                    <a:pt x="5405" y="10688"/>
                    <a:pt x="7179" y="8268"/>
                  </a:cubicBezTo>
                  <a:cubicBezTo>
                    <a:pt x="8994" y="5808"/>
                    <a:pt x="10123" y="2864"/>
                    <a:pt x="9881" y="0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3"/>
            <p:cNvSpPr/>
            <p:nvPr/>
          </p:nvSpPr>
          <p:spPr>
            <a:xfrm rot="-6495022">
              <a:off x="4813019" y="4963338"/>
              <a:ext cx="359085" cy="468615"/>
            </a:xfrm>
            <a:custGeom>
              <a:avLst/>
              <a:gdLst/>
              <a:ahLst/>
              <a:cxnLst/>
              <a:rect l="l" t="t" r="r" b="b"/>
              <a:pathLst>
                <a:path w="10527" h="13738" extrusionOk="0">
                  <a:moveTo>
                    <a:pt x="1612" y="1"/>
                  </a:moveTo>
                  <a:cubicBezTo>
                    <a:pt x="1196" y="1"/>
                    <a:pt x="752" y="81"/>
                    <a:pt x="283" y="267"/>
                  </a:cubicBezTo>
                  <a:lnTo>
                    <a:pt x="243" y="267"/>
                  </a:lnTo>
                  <a:cubicBezTo>
                    <a:pt x="1" y="3332"/>
                    <a:pt x="969" y="6397"/>
                    <a:pt x="2985" y="8777"/>
                  </a:cubicBezTo>
                  <a:cubicBezTo>
                    <a:pt x="5002" y="11076"/>
                    <a:pt x="7623" y="12810"/>
                    <a:pt x="10527" y="13737"/>
                  </a:cubicBezTo>
                  <a:cubicBezTo>
                    <a:pt x="9518" y="10995"/>
                    <a:pt x="8389" y="8293"/>
                    <a:pt x="7220" y="5591"/>
                  </a:cubicBezTo>
                  <a:cubicBezTo>
                    <a:pt x="6776" y="4502"/>
                    <a:pt x="6211" y="3453"/>
                    <a:pt x="5486" y="2485"/>
                  </a:cubicBezTo>
                  <a:cubicBezTo>
                    <a:pt x="4762" y="1565"/>
                    <a:pt x="3449" y="1"/>
                    <a:pt x="1612" y="1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3" name="Google Shape;143;p3"/>
          <p:cNvGrpSpPr/>
          <p:nvPr/>
        </p:nvGrpSpPr>
        <p:grpSpPr>
          <a:xfrm>
            <a:off x="5408726" y="-757760"/>
            <a:ext cx="3819204" cy="3162113"/>
            <a:chOff x="5408726" y="-757760"/>
            <a:chExt cx="3819204" cy="3162113"/>
          </a:xfrm>
        </p:grpSpPr>
        <p:sp>
          <p:nvSpPr>
            <p:cNvPr id="144" name="Google Shape;144;p3"/>
            <p:cNvSpPr/>
            <p:nvPr/>
          </p:nvSpPr>
          <p:spPr>
            <a:xfrm rot="-8862877">
              <a:off x="7383307" y="-580692"/>
              <a:ext cx="1336874" cy="2119307"/>
            </a:xfrm>
            <a:custGeom>
              <a:avLst/>
              <a:gdLst/>
              <a:ahLst/>
              <a:cxnLst/>
              <a:rect l="l" t="t" r="r" b="b"/>
              <a:pathLst>
                <a:path w="41716" h="66092" extrusionOk="0">
                  <a:moveTo>
                    <a:pt x="41443" y="0"/>
                  </a:moveTo>
                  <a:cubicBezTo>
                    <a:pt x="41399" y="0"/>
                    <a:pt x="41353" y="19"/>
                    <a:pt x="41308" y="64"/>
                  </a:cubicBezTo>
                  <a:cubicBezTo>
                    <a:pt x="37557" y="3613"/>
                    <a:pt x="33968" y="7364"/>
                    <a:pt x="30580" y="11276"/>
                  </a:cubicBezTo>
                  <a:cubicBezTo>
                    <a:pt x="27192" y="15187"/>
                    <a:pt x="24006" y="19220"/>
                    <a:pt x="21022" y="23455"/>
                  </a:cubicBezTo>
                  <a:cubicBezTo>
                    <a:pt x="18078" y="27609"/>
                    <a:pt x="15336" y="31924"/>
                    <a:pt x="12835" y="36320"/>
                  </a:cubicBezTo>
                  <a:cubicBezTo>
                    <a:pt x="10335" y="40756"/>
                    <a:pt x="8036" y="45313"/>
                    <a:pt x="5979" y="49951"/>
                  </a:cubicBezTo>
                  <a:cubicBezTo>
                    <a:pt x="3963" y="54549"/>
                    <a:pt x="2148" y="59267"/>
                    <a:pt x="616" y="64066"/>
                  </a:cubicBezTo>
                  <a:cubicBezTo>
                    <a:pt x="454" y="64631"/>
                    <a:pt x="253" y="65236"/>
                    <a:pt x="51" y="65800"/>
                  </a:cubicBezTo>
                  <a:cubicBezTo>
                    <a:pt x="0" y="65978"/>
                    <a:pt x="141" y="66092"/>
                    <a:pt x="272" y="66092"/>
                  </a:cubicBezTo>
                  <a:cubicBezTo>
                    <a:pt x="350" y="66092"/>
                    <a:pt x="424" y="66052"/>
                    <a:pt x="454" y="65962"/>
                  </a:cubicBezTo>
                  <a:cubicBezTo>
                    <a:pt x="1946" y="61163"/>
                    <a:pt x="3640" y="56444"/>
                    <a:pt x="5616" y="51847"/>
                  </a:cubicBezTo>
                  <a:cubicBezTo>
                    <a:pt x="7593" y="47209"/>
                    <a:pt x="9770" y="42692"/>
                    <a:pt x="12230" y="38296"/>
                  </a:cubicBezTo>
                  <a:cubicBezTo>
                    <a:pt x="14690" y="33819"/>
                    <a:pt x="17352" y="29464"/>
                    <a:pt x="20296" y="25229"/>
                  </a:cubicBezTo>
                  <a:cubicBezTo>
                    <a:pt x="23200" y="20995"/>
                    <a:pt x="26305" y="16922"/>
                    <a:pt x="29612" y="13010"/>
                  </a:cubicBezTo>
                  <a:cubicBezTo>
                    <a:pt x="32919" y="9057"/>
                    <a:pt x="36468" y="5307"/>
                    <a:pt x="40178" y="1677"/>
                  </a:cubicBezTo>
                  <a:cubicBezTo>
                    <a:pt x="40662" y="1234"/>
                    <a:pt x="41106" y="790"/>
                    <a:pt x="41590" y="387"/>
                  </a:cubicBezTo>
                  <a:cubicBezTo>
                    <a:pt x="41715" y="230"/>
                    <a:pt x="41597" y="0"/>
                    <a:pt x="414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3"/>
            <p:cNvSpPr/>
            <p:nvPr/>
          </p:nvSpPr>
          <p:spPr>
            <a:xfrm rot="-8862877">
              <a:off x="7690931" y="569134"/>
              <a:ext cx="442057" cy="1440662"/>
            </a:xfrm>
            <a:custGeom>
              <a:avLst/>
              <a:gdLst/>
              <a:ahLst/>
              <a:cxnLst/>
              <a:rect l="l" t="t" r="r" b="b"/>
              <a:pathLst>
                <a:path w="13794" h="44928" extrusionOk="0">
                  <a:moveTo>
                    <a:pt x="687" y="0"/>
                  </a:moveTo>
                  <a:cubicBezTo>
                    <a:pt x="1" y="2380"/>
                    <a:pt x="203" y="4800"/>
                    <a:pt x="404" y="7179"/>
                  </a:cubicBezTo>
                  <a:cubicBezTo>
                    <a:pt x="888" y="12825"/>
                    <a:pt x="1412" y="18431"/>
                    <a:pt x="1937" y="24077"/>
                  </a:cubicBezTo>
                  <a:cubicBezTo>
                    <a:pt x="2259" y="27908"/>
                    <a:pt x="2622" y="31780"/>
                    <a:pt x="3671" y="35490"/>
                  </a:cubicBezTo>
                  <a:cubicBezTo>
                    <a:pt x="4881" y="39765"/>
                    <a:pt x="7583" y="44120"/>
                    <a:pt x="12180" y="44927"/>
                  </a:cubicBezTo>
                  <a:lnTo>
                    <a:pt x="12140" y="44766"/>
                  </a:lnTo>
                  <a:cubicBezTo>
                    <a:pt x="13350" y="36619"/>
                    <a:pt x="13793" y="28352"/>
                    <a:pt x="12261" y="20488"/>
                  </a:cubicBezTo>
                  <a:cubicBezTo>
                    <a:pt x="10688" y="12623"/>
                    <a:pt x="6938" y="5082"/>
                    <a:pt x="6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3"/>
            <p:cNvSpPr/>
            <p:nvPr/>
          </p:nvSpPr>
          <p:spPr>
            <a:xfrm rot="-8862877">
              <a:off x="5839609" y="209075"/>
              <a:ext cx="1499224" cy="1961446"/>
            </a:xfrm>
            <a:custGeom>
              <a:avLst/>
              <a:gdLst/>
              <a:ahLst/>
              <a:cxnLst/>
              <a:rect l="l" t="t" r="r" b="b"/>
              <a:pathLst>
                <a:path w="46782" h="61169" extrusionOk="0">
                  <a:moveTo>
                    <a:pt x="46325" y="0"/>
                  </a:moveTo>
                  <a:cubicBezTo>
                    <a:pt x="45820" y="0"/>
                    <a:pt x="45266" y="338"/>
                    <a:pt x="44806" y="675"/>
                  </a:cubicBezTo>
                  <a:lnTo>
                    <a:pt x="23754" y="15920"/>
                  </a:lnTo>
                  <a:cubicBezTo>
                    <a:pt x="20891" y="17896"/>
                    <a:pt x="18108" y="20074"/>
                    <a:pt x="15487" y="22372"/>
                  </a:cubicBezTo>
                  <a:cubicBezTo>
                    <a:pt x="5969" y="31003"/>
                    <a:pt x="0" y="49110"/>
                    <a:pt x="403" y="61169"/>
                  </a:cubicBezTo>
                  <a:cubicBezTo>
                    <a:pt x="7864" y="57620"/>
                    <a:pt x="13873" y="51692"/>
                    <a:pt x="19277" y="45562"/>
                  </a:cubicBezTo>
                  <a:cubicBezTo>
                    <a:pt x="27747" y="35963"/>
                    <a:pt x="35207" y="25478"/>
                    <a:pt x="41539" y="14347"/>
                  </a:cubicBezTo>
                  <a:cubicBezTo>
                    <a:pt x="44080" y="9830"/>
                    <a:pt x="46500" y="5071"/>
                    <a:pt x="46782" y="111"/>
                  </a:cubicBezTo>
                  <a:cubicBezTo>
                    <a:pt x="46637" y="33"/>
                    <a:pt x="46483" y="0"/>
                    <a:pt x="463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 rot="-8862877">
              <a:off x="6543898" y="4873"/>
              <a:ext cx="1631066" cy="808256"/>
            </a:xfrm>
            <a:custGeom>
              <a:avLst/>
              <a:gdLst/>
              <a:ahLst/>
              <a:cxnLst/>
              <a:rect l="l" t="t" r="r" b="b"/>
              <a:pathLst>
                <a:path w="50896" h="25206" extrusionOk="0">
                  <a:moveTo>
                    <a:pt x="50896" y="0"/>
                  </a:moveTo>
                  <a:lnTo>
                    <a:pt x="50896" y="0"/>
                  </a:lnTo>
                  <a:cubicBezTo>
                    <a:pt x="42306" y="3025"/>
                    <a:pt x="33635" y="5646"/>
                    <a:pt x="24803" y="7784"/>
                  </a:cubicBezTo>
                  <a:cubicBezTo>
                    <a:pt x="16011" y="9921"/>
                    <a:pt x="6413" y="16616"/>
                    <a:pt x="0" y="23028"/>
                  </a:cubicBezTo>
                  <a:cubicBezTo>
                    <a:pt x="3192" y="24532"/>
                    <a:pt x="6744" y="25205"/>
                    <a:pt x="10391" y="25205"/>
                  </a:cubicBezTo>
                  <a:cubicBezTo>
                    <a:pt x="15547" y="25205"/>
                    <a:pt x="20895" y="23860"/>
                    <a:pt x="25690" y="21617"/>
                  </a:cubicBezTo>
                  <a:cubicBezTo>
                    <a:pt x="33836" y="17826"/>
                    <a:pt x="40692" y="11696"/>
                    <a:pt x="47105" y="5364"/>
                  </a:cubicBezTo>
                  <a:cubicBezTo>
                    <a:pt x="48678" y="3791"/>
                    <a:pt x="50331" y="2097"/>
                    <a:pt x="508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3"/>
            <p:cNvSpPr/>
            <p:nvPr/>
          </p:nvSpPr>
          <p:spPr>
            <a:xfrm rot="-8862877">
              <a:off x="8543788" y="305593"/>
              <a:ext cx="496312" cy="811431"/>
            </a:xfrm>
            <a:custGeom>
              <a:avLst/>
              <a:gdLst/>
              <a:ahLst/>
              <a:cxnLst/>
              <a:rect l="l" t="t" r="r" b="b"/>
              <a:pathLst>
                <a:path w="15487" h="25305" extrusionOk="0">
                  <a:moveTo>
                    <a:pt x="0" y="1"/>
                  </a:moveTo>
                  <a:lnTo>
                    <a:pt x="0" y="1"/>
                  </a:lnTo>
                  <a:cubicBezTo>
                    <a:pt x="1371" y="8187"/>
                    <a:pt x="4880" y="15890"/>
                    <a:pt x="10163" y="22262"/>
                  </a:cubicBezTo>
                  <a:cubicBezTo>
                    <a:pt x="11418" y="23783"/>
                    <a:pt x="13067" y="25304"/>
                    <a:pt x="15110" y="25304"/>
                  </a:cubicBezTo>
                  <a:cubicBezTo>
                    <a:pt x="15234" y="25304"/>
                    <a:pt x="15360" y="25298"/>
                    <a:pt x="15486" y="25287"/>
                  </a:cubicBezTo>
                  <a:cubicBezTo>
                    <a:pt x="15486" y="20165"/>
                    <a:pt x="12986" y="14761"/>
                    <a:pt x="10808" y="10204"/>
                  </a:cubicBezTo>
                  <a:cubicBezTo>
                    <a:pt x="8631" y="5687"/>
                    <a:pt x="4920" y="1775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3"/>
            <p:cNvSpPr/>
            <p:nvPr/>
          </p:nvSpPr>
          <p:spPr>
            <a:xfrm rot="-8862877">
              <a:off x="7915650" y="-206795"/>
              <a:ext cx="1041721" cy="304082"/>
            </a:xfrm>
            <a:custGeom>
              <a:avLst/>
              <a:gdLst/>
              <a:ahLst/>
              <a:cxnLst/>
              <a:rect l="l" t="t" r="r" b="b"/>
              <a:pathLst>
                <a:path w="32506" h="9483" extrusionOk="0">
                  <a:moveTo>
                    <a:pt x="13758" y="0"/>
                  </a:moveTo>
                  <a:cubicBezTo>
                    <a:pt x="12132" y="0"/>
                    <a:pt x="10513" y="136"/>
                    <a:pt x="8913" y="393"/>
                  </a:cubicBezTo>
                  <a:cubicBezTo>
                    <a:pt x="6131" y="957"/>
                    <a:pt x="888" y="2087"/>
                    <a:pt x="1" y="6725"/>
                  </a:cubicBezTo>
                  <a:cubicBezTo>
                    <a:pt x="3227" y="8596"/>
                    <a:pt x="7056" y="9482"/>
                    <a:pt x="10971" y="9482"/>
                  </a:cubicBezTo>
                  <a:cubicBezTo>
                    <a:pt x="12879" y="9482"/>
                    <a:pt x="14807" y="9272"/>
                    <a:pt x="16697" y="8862"/>
                  </a:cubicBezTo>
                  <a:cubicBezTo>
                    <a:pt x="22464" y="7652"/>
                    <a:pt x="27868" y="4708"/>
                    <a:pt x="32506" y="1038"/>
                  </a:cubicBezTo>
                  <a:cubicBezTo>
                    <a:pt x="26940" y="595"/>
                    <a:pt x="21375" y="232"/>
                    <a:pt x="15769" y="70"/>
                  </a:cubicBezTo>
                  <a:cubicBezTo>
                    <a:pt x="15098" y="23"/>
                    <a:pt x="14428" y="0"/>
                    <a:pt x="137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3"/>
            <p:cNvSpPr/>
            <p:nvPr/>
          </p:nvSpPr>
          <p:spPr>
            <a:xfrm rot="-8862877">
              <a:off x="6110253" y="364212"/>
              <a:ext cx="1196284" cy="1569824"/>
            </a:xfrm>
            <a:custGeom>
              <a:avLst/>
              <a:gdLst/>
              <a:ahLst/>
              <a:cxnLst/>
              <a:rect l="l" t="t" r="r" b="b"/>
              <a:pathLst>
                <a:path w="37329" h="48956" extrusionOk="0">
                  <a:moveTo>
                    <a:pt x="571" y="48769"/>
                  </a:moveTo>
                  <a:cubicBezTo>
                    <a:pt x="568" y="48769"/>
                    <a:pt x="564" y="48771"/>
                    <a:pt x="558" y="48778"/>
                  </a:cubicBezTo>
                  <a:cubicBezTo>
                    <a:pt x="558" y="48799"/>
                    <a:pt x="561" y="48806"/>
                    <a:pt x="564" y="48806"/>
                  </a:cubicBezTo>
                  <a:cubicBezTo>
                    <a:pt x="572" y="48806"/>
                    <a:pt x="582" y="48769"/>
                    <a:pt x="571" y="48769"/>
                  </a:cubicBezTo>
                  <a:close/>
                  <a:moveTo>
                    <a:pt x="36932" y="1"/>
                  </a:moveTo>
                  <a:cubicBezTo>
                    <a:pt x="36878" y="1"/>
                    <a:pt x="36823" y="18"/>
                    <a:pt x="36773" y="60"/>
                  </a:cubicBezTo>
                  <a:cubicBezTo>
                    <a:pt x="32055" y="4214"/>
                    <a:pt x="27619" y="8650"/>
                    <a:pt x="23465" y="13369"/>
                  </a:cubicBezTo>
                  <a:cubicBezTo>
                    <a:pt x="19875" y="17482"/>
                    <a:pt x="16448" y="21757"/>
                    <a:pt x="13302" y="26234"/>
                  </a:cubicBezTo>
                  <a:cubicBezTo>
                    <a:pt x="10721" y="29783"/>
                    <a:pt x="8341" y="33493"/>
                    <a:pt x="6083" y="37284"/>
                  </a:cubicBezTo>
                  <a:cubicBezTo>
                    <a:pt x="4591" y="39865"/>
                    <a:pt x="3099" y="42486"/>
                    <a:pt x="1727" y="45188"/>
                  </a:cubicBezTo>
                  <a:cubicBezTo>
                    <a:pt x="1163" y="46277"/>
                    <a:pt x="558" y="47406"/>
                    <a:pt x="114" y="48576"/>
                  </a:cubicBezTo>
                  <a:lnTo>
                    <a:pt x="74" y="48657"/>
                  </a:lnTo>
                  <a:cubicBezTo>
                    <a:pt x="0" y="48829"/>
                    <a:pt x="151" y="48956"/>
                    <a:pt x="308" y="48956"/>
                  </a:cubicBezTo>
                  <a:cubicBezTo>
                    <a:pt x="408" y="48956"/>
                    <a:pt x="511" y="48904"/>
                    <a:pt x="558" y="48778"/>
                  </a:cubicBezTo>
                  <a:lnTo>
                    <a:pt x="639" y="48657"/>
                  </a:lnTo>
                  <a:cubicBezTo>
                    <a:pt x="719" y="48455"/>
                    <a:pt x="800" y="48294"/>
                    <a:pt x="881" y="48092"/>
                  </a:cubicBezTo>
                  <a:cubicBezTo>
                    <a:pt x="1203" y="47406"/>
                    <a:pt x="1526" y="46721"/>
                    <a:pt x="1889" y="46035"/>
                  </a:cubicBezTo>
                  <a:cubicBezTo>
                    <a:pt x="3139" y="43535"/>
                    <a:pt x="4470" y="41075"/>
                    <a:pt x="5922" y="38615"/>
                  </a:cubicBezTo>
                  <a:cubicBezTo>
                    <a:pt x="8019" y="34985"/>
                    <a:pt x="10318" y="31436"/>
                    <a:pt x="12737" y="27968"/>
                  </a:cubicBezTo>
                  <a:cubicBezTo>
                    <a:pt x="15762" y="23572"/>
                    <a:pt x="19029" y="19337"/>
                    <a:pt x="22537" y="15264"/>
                  </a:cubicBezTo>
                  <a:cubicBezTo>
                    <a:pt x="26530" y="10586"/>
                    <a:pt x="30805" y="6150"/>
                    <a:pt x="35362" y="1996"/>
                  </a:cubicBezTo>
                  <a:cubicBezTo>
                    <a:pt x="35926" y="1472"/>
                    <a:pt x="36531" y="947"/>
                    <a:pt x="37136" y="423"/>
                  </a:cubicBezTo>
                  <a:cubicBezTo>
                    <a:pt x="37328" y="263"/>
                    <a:pt x="37139" y="1"/>
                    <a:pt x="3693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3"/>
            <p:cNvSpPr/>
            <p:nvPr/>
          </p:nvSpPr>
          <p:spPr>
            <a:xfrm rot="-8862877">
              <a:off x="7782147" y="723446"/>
              <a:ext cx="283809" cy="1220946"/>
            </a:xfrm>
            <a:custGeom>
              <a:avLst/>
              <a:gdLst/>
              <a:ahLst/>
              <a:cxnLst/>
              <a:rect l="l" t="t" r="r" b="b"/>
              <a:pathLst>
                <a:path w="8856" h="38076" extrusionOk="0">
                  <a:moveTo>
                    <a:pt x="346" y="1"/>
                  </a:moveTo>
                  <a:cubicBezTo>
                    <a:pt x="174" y="1"/>
                    <a:pt x="1" y="175"/>
                    <a:pt x="111" y="368"/>
                  </a:cubicBezTo>
                  <a:cubicBezTo>
                    <a:pt x="555" y="1296"/>
                    <a:pt x="918" y="2224"/>
                    <a:pt x="1200" y="3232"/>
                  </a:cubicBezTo>
                  <a:cubicBezTo>
                    <a:pt x="2168" y="6216"/>
                    <a:pt x="2854" y="9281"/>
                    <a:pt x="3337" y="12387"/>
                  </a:cubicBezTo>
                  <a:cubicBezTo>
                    <a:pt x="3741" y="14806"/>
                    <a:pt x="4023" y="17226"/>
                    <a:pt x="4225" y="19646"/>
                  </a:cubicBezTo>
                  <a:cubicBezTo>
                    <a:pt x="4467" y="22065"/>
                    <a:pt x="4668" y="24445"/>
                    <a:pt x="5031" y="26865"/>
                  </a:cubicBezTo>
                  <a:cubicBezTo>
                    <a:pt x="5394" y="29768"/>
                    <a:pt x="6080" y="32632"/>
                    <a:pt x="7048" y="35374"/>
                  </a:cubicBezTo>
                  <a:cubicBezTo>
                    <a:pt x="7290" y="36019"/>
                    <a:pt x="7572" y="36665"/>
                    <a:pt x="7895" y="37270"/>
                  </a:cubicBezTo>
                  <a:cubicBezTo>
                    <a:pt x="8016" y="37512"/>
                    <a:pt x="8177" y="37754"/>
                    <a:pt x="8338" y="37995"/>
                  </a:cubicBezTo>
                  <a:cubicBezTo>
                    <a:pt x="8385" y="38052"/>
                    <a:pt x="8441" y="38075"/>
                    <a:pt x="8496" y="38075"/>
                  </a:cubicBezTo>
                  <a:cubicBezTo>
                    <a:pt x="8678" y="38075"/>
                    <a:pt x="8856" y="37818"/>
                    <a:pt x="8701" y="37633"/>
                  </a:cubicBezTo>
                  <a:cubicBezTo>
                    <a:pt x="8690" y="37610"/>
                    <a:pt x="8685" y="37603"/>
                    <a:pt x="8683" y="37603"/>
                  </a:cubicBezTo>
                  <a:cubicBezTo>
                    <a:pt x="8679" y="37603"/>
                    <a:pt x="8683" y="37621"/>
                    <a:pt x="8679" y="37621"/>
                  </a:cubicBezTo>
                  <a:cubicBezTo>
                    <a:pt x="8677" y="37621"/>
                    <a:pt x="8672" y="37614"/>
                    <a:pt x="8661" y="37592"/>
                  </a:cubicBezTo>
                  <a:cubicBezTo>
                    <a:pt x="8621" y="37471"/>
                    <a:pt x="8500" y="37350"/>
                    <a:pt x="8459" y="37229"/>
                  </a:cubicBezTo>
                  <a:cubicBezTo>
                    <a:pt x="8177" y="36745"/>
                    <a:pt x="7895" y="36221"/>
                    <a:pt x="7693" y="35656"/>
                  </a:cubicBezTo>
                  <a:cubicBezTo>
                    <a:pt x="6765" y="33156"/>
                    <a:pt x="6080" y="30535"/>
                    <a:pt x="5677" y="27873"/>
                  </a:cubicBezTo>
                  <a:cubicBezTo>
                    <a:pt x="4870" y="23154"/>
                    <a:pt x="4709" y="18315"/>
                    <a:pt x="4023" y="13596"/>
                  </a:cubicBezTo>
                  <a:cubicBezTo>
                    <a:pt x="3539" y="10249"/>
                    <a:pt x="2854" y="6942"/>
                    <a:pt x="1886" y="3716"/>
                  </a:cubicBezTo>
                  <a:cubicBezTo>
                    <a:pt x="1644" y="2869"/>
                    <a:pt x="1321" y="2022"/>
                    <a:pt x="998" y="1215"/>
                  </a:cubicBezTo>
                  <a:cubicBezTo>
                    <a:pt x="877" y="852"/>
                    <a:pt x="716" y="489"/>
                    <a:pt x="555" y="167"/>
                  </a:cubicBezTo>
                  <a:lnTo>
                    <a:pt x="555" y="126"/>
                  </a:lnTo>
                  <a:cubicBezTo>
                    <a:pt x="504" y="38"/>
                    <a:pt x="425" y="1"/>
                    <a:pt x="3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3"/>
            <p:cNvSpPr/>
            <p:nvPr/>
          </p:nvSpPr>
          <p:spPr>
            <a:xfrm rot="-8862877">
              <a:off x="6835627" y="156324"/>
              <a:ext cx="1270184" cy="524376"/>
            </a:xfrm>
            <a:custGeom>
              <a:avLst/>
              <a:gdLst/>
              <a:ahLst/>
              <a:cxnLst/>
              <a:rect l="l" t="t" r="r" b="b"/>
              <a:pathLst>
                <a:path w="39635" h="16353" extrusionOk="0">
                  <a:moveTo>
                    <a:pt x="39238" y="1"/>
                  </a:moveTo>
                  <a:cubicBezTo>
                    <a:pt x="39184" y="1"/>
                    <a:pt x="39129" y="18"/>
                    <a:pt x="39079" y="60"/>
                  </a:cubicBezTo>
                  <a:cubicBezTo>
                    <a:pt x="35571" y="2681"/>
                    <a:pt x="31860" y="5020"/>
                    <a:pt x="27989" y="7077"/>
                  </a:cubicBezTo>
                  <a:cubicBezTo>
                    <a:pt x="21980" y="10183"/>
                    <a:pt x="15608" y="12602"/>
                    <a:pt x="9034" y="14256"/>
                  </a:cubicBezTo>
                  <a:cubicBezTo>
                    <a:pt x="7018" y="14740"/>
                    <a:pt x="5001" y="15183"/>
                    <a:pt x="2945" y="15506"/>
                  </a:cubicBezTo>
                  <a:cubicBezTo>
                    <a:pt x="2340" y="15587"/>
                    <a:pt x="1735" y="15667"/>
                    <a:pt x="1130" y="15748"/>
                  </a:cubicBezTo>
                  <a:lnTo>
                    <a:pt x="847" y="15788"/>
                  </a:lnTo>
                  <a:lnTo>
                    <a:pt x="323" y="15788"/>
                  </a:lnTo>
                  <a:cubicBezTo>
                    <a:pt x="1" y="15829"/>
                    <a:pt x="1" y="16313"/>
                    <a:pt x="323" y="16313"/>
                  </a:cubicBezTo>
                  <a:lnTo>
                    <a:pt x="283" y="16353"/>
                  </a:lnTo>
                  <a:cubicBezTo>
                    <a:pt x="1009" y="16272"/>
                    <a:pt x="1735" y="16192"/>
                    <a:pt x="2461" y="16071"/>
                  </a:cubicBezTo>
                  <a:cubicBezTo>
                    <a:pt x="4396" y="15788"/>
                    <a:pt x="6332" y="15425"/>
                    <a:pt x="8228" y="14982"/>
                  </a:cubicBezTo>
                  <a:cubicBezTo>
                    <a:pt x="11131" y="14296"/>
                    <a:pt x="13954" y="13449"/>
                    <a:pt x="16737" y="12481"/>
                  </a:cubicBezTo>
                  <a:cubicBezTo>
                    <a:pt x="20246" y="11271"/>
                    <a:pt x="23633" y="9820"/>
                    <a:pt x="26940" y="8166"/>
                  </a:cubicBezTo>
                  <a:cubicBezTo>
                    <a:pt x="30852" y="6190"/>
                    <a:pt x="34562" y="3972"/>
                    <a:pt x="38071" y="1431"/>
                  </a:cubicBezTo>
                  <a:cubicBezTo>
                    <a:pt x="38555" y="1108"/>
                    <a:pt x="38999" y="746"/>
                    <a:pt x="39442" y="423"/>
                  </a:cubicBezTo>
                  <a:cubicBezTo>
                    <a:pt x="39634" y="263"/>
                    <a:pt x="39445" y="1"/>
                    <a:pt x="392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3"/>
            <p:cNvSpPr/>
            <p:nvPr/>
          </p:nvSpPr>
          <p:spPr>
            <a:xfrm rot="-8862877">
              <a:off x="8097980" y="-67933"/>
              <a:ext cx="759162" cy="110564"/>
            </a:xfrm>
            <a:custGeom>
              <a:avLst/>
              <a:gdLst/>
              <a:ahLst/>
              <a:cxnLst/>
              <a:rect l="l" t="t" r="r" b="b"/>
              <a:pathLst>
                <a:path w="23689" h="3448" extrusionOk="0">
                  <a:moveTo>
                    <a:pt x="23378" y="1"/>
                  </a:moveTo>
                  <a:cubicBezTo>
                    <a:pt x="23348" y="1"/>
                    <a:pt x="23315" y="7"/>
                    <a:pt x="23280" y="20"/>
                  </a:cubicBezTo>
                  <a:cubicBezTo>
                    <a:pt x="18723" y="1633"/>
                    <a:pt x="13964" y="2601"/>
                    <a:pt x="9124" y="2883"/>
                  </a:cubicBezTo>
                  <a:cubicBezTo>
                    <a:pt x="8489" y="2924"/>
                    <a:pt x="7854" y="2944"/>
                    <a:pt x="7219" y="2944"/>
                  </a:cubicBezTo>
                  <a:cubicBezTo>
                    <a:pt x="5316" y="2944"/>
                    <a:pt x="3418" y="2762"/>
                    <a:pt x="1542" y="2399"/>
                  </a:cubicBezTo>
                  <a:cubicBezTo>
                    <a:pt x="1180" y="2319"/>
                    <a:pt x="776" y="2198"/>
                    <a:pt x="413" y="2077"/>
                  </a:cubicBezTo>
                  <a:cubicBezTo>
                    <a:pt x="378" y="2064"/>
                    <a:pt x="345" y="2058"/>
                    <a:pt x="315" y="2058"/>
                  </a:cubicBezTo>
                  <a:cubicBezTo>
                    <a:pt x="69" y="2058"/>
                    <a:pt x="0" y="2457"/>
                    <a:pt x="252" y="2601"/>
                  </a:cubicBezTo>
                  <a:lnTo>
                    <a:pt x="292" y="2601"/>
                  </a:lnTo>
                  <a:cubicBezTo>
                    <a:pt x="1502" y="2964"/>
                    <a:pt x="2752" y="3206"/>
                    <a:pt x="4003" y="3287"/>
                  </a:cubicBezTo>
                  <a:cubicBezTo>
                    <a:pt x="5186" y="3394"/>
                    <a:pt x="6369" y="3448"/>
                    <a:pt x="7549" y="3448"/>
                  </a:cubicBezTo>
                  <a:cubicBezTo>
                    <a:pt x="9909" y="3448"/>
                    <a:pt x="12257" y="3233"/>
                    <a:pt x="14569" y="2803"/>
                  </a:cubicBezTo>
                  <a:cubicBezTo>
                    <a:pt x="17593" y="2278"/>
                    <a:pt x="20537" y="1512"/>
                    <a:pt x="23401" y="504"/>
                  </a:cubicBezTo>
                  <a:cubicBezTo>
                    <a:pt x="23688" y="396"/>
                    <a:pt x="23624" y="1"/>
                    <a:pt x="233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3"/>
            <p:cNvSpPr/>
            <p:nvPr/>
          </p:nvSpPr>
          <p:spPr>
            <a:xfrm rot="-8862877">
              <a:off x="8593371" y="371233"/>
              <a:ext cx="398954" cy="662292"/>
            </a:xfrm>
            <a:custGeom>
              <a:avLst/>
              <a:gdLst/>
              <a:ahLst/>
              <a:cxnLst/>
              <a:rect l="l" t="t" r="r" b="b"/>
              <a:pathLst>
                <a:path w="12449" h="20654" extrusionOk="0">
                  <a:moveTo>
                    <a:pt x="326" y="1"/>
                  </a:moveTo>
                  <a:cubicBezTo>
                    <a:pt x="163" y="1"/>
                    <a:pt x="0" y="175"/>
                    <a:pt x="83" y="369"/>
                  </a:cubicBezTo>
                  <a:cubicBezTo>
                    <a:pt x="2180" y="5047"/>
                    <a:pt x="4519" y="9604"/>
                    <a:pt x="7181" y="14040"/>
                  </a:cubicBezTo>
                  <a:cubicBezTo>
                    <a:pt x="8391" y="16057"/>
                    <a:pt x="9722" y="18033"/>
                    <a:pt x="11254" y="19848"/>
                  </a:cubicBezTo>
                  <a:cubicBezTo>
                    <a:pt x="11456" y="20090"/>
                    <a:pt x="11658" y="20331"/>
                    <a:pt x="11900" y="20573"/>
                  </a:cubicBezTo>
                  <a:cubicBezTo>
                    <a:pt x="11956" y="20630"/>
                    <a:pt x="12019" y="20653"/>
                    <a:pt x="12079" y="20653"/>
                  </a:cubicBezTo>
                  <a:cubicBezTo>
                    <a:pt x="12278" y="20653"/>
                    <a:pt x="12448" y="20396"/>
                    <a:pt x="12263" y="20211"/>
                  </a:cubicBezTo>
                  <a:cubicBezTo>
                    <a:pt x="11537" y="19485"/>
                    <a:pt x="10891" y="18678"/>
                    <a:pt x="10286" y="17831"/>
                  </a:cubicBezTo>
                  <a:cubicBezTo>
                    <a:pt x="8270" y="14968"/>
                    <a:pt x="6415" y="11983"/>
                    <a:pt x="4842" y="8878"/>
                  </a:cubicBezTo>
                  <a:cubicBezTo>
                    <a:pt x="3310" y="6015"/>
                    <a:pt x="1858" y="3071"/>
                    <a:pt x="527" y="127"/>
                  </a:cubicBezTo>
                  <a:cubicBezTo>
                    <a:pt x="476" y="38"/>
                    <a:pt x="401" y="1"/>
                    <a:pt x="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5" name="Google Shape;155;p3"/>
          <p:cNvGrpSpPr/>
          <p:nvPr/>
        </p:nvGrpSpPr>
        <p:grpSpPr>
          <a:xfrm>
            <a:off x="-1331177" y="3772251"/>
            <a:ext cx="5190279" cy="3325377"/>
            <a:chOff x="-754697" y="1352100"/>
            <a:chExt cx="6171556" cy="3954075"/>
          </a:xfrm>
        </p:grpSpPr>
        <p:sp>
          <p:nvSpPr>
            <p:cNvPr id="156" name="Google Shape;156;p3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7" name="Google Shape;167;p3"/>
          <p:cNvSpPr/>
          <p:nvPr/>
        </p:nvSpPr>
        <p:spPr>
          <a:xfrm rot="-5400000">
            <a:off x="1919294" y="1757345"/>
            <a:ext cx="380111" cy="378732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5">
              <a:alpha val="843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8" name="Google Shape;168;p3"/>
          <p:cNvGrpSpPr/>
          <p:nvPr/>
        </p:nvGrpSpPr>
        <p:grpSpPr>
          <a:xfrm>
            <a:off x="-664267" y="-780406"/>
            <a:ext cx="3577375" cy="4171622"/>
            <a:chOff x="-664267" y="-780406"/>
            <a:chExt cx="3577375" cy="4171622"/>
          </a:xfrm>
        </p:grpSpPr>
        <p:sp>
          <p:nvSpPr>
            <p:cNvPr id="169" name="Google Shape;169;p3"/>
            <p:cNvSpPr/>
            <p:nvPr/>
          </p:nvSpPr>
          <p:spPr>
            <a:xfrm rot="-9527801">
              <a:off x="-112352" y="-452067"/>
              <a:ext cx="2473547" cy="3514945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"/>
            <p:cNvSpPr/>
            <p:nvPr/>
          </p:nvSpPr>
          <p:spPr>
            <a:xfrm rot="-9527801">
              <a:off x="1067809" y="1094508"/>
              <a:ext cx="16544" cy="9688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"/>
            <p:cNvSpPr/>
            <p:nvPr/>
          </p:nvSpPr>
          <p:spPr>
            <a:xfrm rot="-9527801">
              <a:off x="1469052" y="1387158"/>
              <a:ext cx="15180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"/>
            <p:cNvSpPr/>
            <p:nvPr/>
          </p:nvSpPr>
          <p:spPr>
            <a:xfrm rot="-9527801">
              <a:off x="1386086" y="423441"/>
              <a:ext cx="19273" cy="15726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"/>
            <p:cNvSpPr/>
            <p:nvPr/>
          </p:nvSpPr>
          <p:spPr>
            <a:xfrm rot="-9527801">
              <a:off x="2017466" y="332224"/>
              <a:ext cx="17909" cy="16067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"/>
            <p:cNvSpPr/>
            <p:nvPr/>
          </p:nvSpPr>
          <p:spPr>
            <a:xfrm rot="-9527801">
              <a:off x="1934750" y="616557"/>
              <a:ext cx="22070" cy="26641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"/>
            <p:cNvSpPr/>
            <p:nvPr/>
          </p:nvSpPr>
          <p:spPr>
            <a:xfrm rot="-9527801">
              <a:off x="1761762" y="482213"/>
              <a:ext cx="12417" cy="14020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"/>
            <p:cNvSpPr/>
            <p:nvPr/>
          </p:nvSpPr>
          <p:spPr>
            <a:xfrm rot="-9527801">
              <a:off x="1623811" y="262326"/>
              <a:ext cx="13781" cy="16544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"/>
            <p:cNvSpPr/>
            <p:nvPr/>
          </p:nvSpPr>
          <p:spPr>
            <a:xfrm rot="-9527801">
              <a:off x="2103455" y="512951"/>
              <a:ext cx="13781" cy="16885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3"/>
            <p:cNvSpPr/>
            <p:nvPr/>
          </p:nvSpPr>
          <p:spPr>
            <a:xfrm rot="-9527801">
              <a:off x="1245107" y="1351949"/>
              <a:ext cx="13781" cy="17909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3"/>
            <p:cNvSpPr/>
            <p:nvPr/>
          </p:nvSpPr>
          <p:spPr>
            <a:xfrm rot="-9527801">
              <a:off x="1651070" y="1318561"/>
              <a:ext cx="42674" cy="35783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"/>
            <p:cNvSpPr/>
            <p:nvPr/>
          </p:nvSpPr>
          <p:spPr>
            <a:xfrm rot="-9527801">
              <a:off x="1347731" y="1099884"/>
              <a:ext cx="23435" cy="25140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"/>
            <p:cNvSpPr/>
            <p:nvPr/>
          </p:nvSpPr>
          <p:spPr>
            <a:xfrm rot="-9527801">
              <a:off x="2026810" y="1372567"/>
              <a:ext cx="23435" cy="25686"/>
            </a:xfrm>
            <a:custGeom>
              <a:avLst/>
              <a:gdLst/>
              <a:ahLst/>
              <a:cxnLst/>
              <a:rect l="l" t="t" r="r" b="b"/>
              <a:pathLst>
                <a:path w="687" h="753" extrusionOk="0">
                  <a:moveTo>
                    <a:pt x="375" y="0"/>
                  </a:moveTo>
                  <a:cubicBezTo>
                    <a:pt x="304" y="0"/>
                    <a:pt x="233" y="20"/>
                    <a:pt x="162" y="67"/>
                  </a:cubicBezTo>
                  <a:lnTo>
                    <a:pt x="122" y="147"/>
                  </a:lnTo>
                  <a:lnTo>
                    <a:pt x="1" y="309"/>
                  </a:lnTo>
                  <a:lnTo>
                    <a:pt x="1" y="430"/>
                  </a:lnTo>
                  <a:cubicBezTo>
                    <a:pt x="41" y="591"/>
                    <a:pt x="202" y="752"/>
                    <a:pt x="404" y="752"/>
                  </a:cubicBezTo>
                  <a:lnTo>
                    <a:pt x="485" y="752"/>
                  </a:lnTo>
                  <a:lnTo>
                    <a:pt x="606" y="712"/>
                  </a:lnTo>
                  <a:lnTo>
                    <a:pt x="646" y="631"/>
                  </a:lnTo>
                  <a:cubicBezTo>
                    <a:pt x="686" y="510"/>
                    <a:pt x="686" y="389"/>
                    <a:pt x="646" y="268"/>
                  </a:cubicBezTo>
                  <a:cubicBezTo>
                    <a:pt x="646" y="188"/>
                    <a:pt x="565" y="67"/>
                    <a:pt x="525" y="26"/>
                  </a:cubicBezTo>
                  <a:cubicBezTo>
                    <a:pt x="475" y="10"/>
                    <a:pt x="425" y="0"/>
                    <a:pt x="3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"/>
            <p:cNvSpPr/>
            <p:nvPr/>
          </p:nvSpPr>
          <p:spPr>
            <a:xfrm rot="-9527801">
              <a:off x="2035269" y="1138251"/>
              <a:ext cx="23401" cy="24799"/>
            </a:xfrm>
            <a:custGeom>
              <a:avLst/>
              <a:gdLst/>
              <a:ahLst/>
              <a:cxnLst/>
              <a:rect l="l" t="t" r="r" b="b"/>
              <a:pathLst>
                <a:path w="686" h="727" extrusionOk="0">
                  <a:moveTo>
                    <a:pt x="242" y="0"/>
                  </a:moveTo>
                  <a:lnTo>
                    <a:pt x="162" y="81"/>
                  </a:lnTo>
                  <a:lnTo>
                    <a:pt x="41" y="242"/>
                  </a:lnTo>
                  <a:cubicBezTo>
                    <a:pt x="0" y="323"/>
                    <a:pt x="0" y="404"/>
                    <a:pt x="41" y="444"/>
                  </a:cubicBezTo>
                  <a:lnTo>
                    <a:pt x="81" y="565"/>
                  </a:lnTo>
                  <a:lnTo>
                    <a:pt x="283" y="686"/>
                  </a:lnTo>
                  <a:cubicBezTo>
                    <a:pt x="323" y="726"/>
                    <a:pt x="363" y="726"/>
                    <a:pt x="444" y="726"/>
                  </a:cubicBezTo>
                  <a:lnTo>
                    <a:pt x="524" y="646"/>
                  </a:lnTo>
                  <a:lnTo>
                    <a:pt x="686" y="444"/>
                  </a:lnTo>
                  <a:cubicBezTo>
                    <a:pt x="686" y="363"/>
                    <a:pt x="686" y="323"/>
                    <a:pt x="686" y="242"/>
                  </a:cubicBezTo>
                  <a:lnTo>
                    <a:pt x="605" y="162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"/>
            <p:cNvSpPr/>
            <p:nvPr/>
          </p:nvSpPr>
          <p:spPr>
            <a:xfrm rot="-9527801">
              <a:off x="1361634" y="1227433"/>
              <a:ext cx="24799" cy="25686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"/>
            <p:cNvSpPr/>
            <p:nvPr/>
          </p:nvSpPr>
          <p:spPr>
            <a:xfrm rot="-9527801">
              <a:off x="1359652" y="1561676"/>
              <a:ext cx="13781" cy="19682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"/>
            <p:cNvSpPr/>
            <p:nvPr/>
          </p:nvSpPr>
          <p:spPr>
            <a:xfrm rot="-9527801">
              <a:off x="1565233" y="1589795"/>
              <a:ext cx="16544" cy="14702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"/>
            <p:cNvSpPr/>
            <p:nvPr/>
          </p:nvSpPr>
          <p:spPr>
            <a:xfrm rot="-9527801">
              <a:off x="1704325" y="1438955"/>
              <a:ext cx="28927" cy="27528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"/>
            <p:cNvSpPr/>
            <p:nvPr/>
          </p:nvSpPr>
          <p:spPr>
            <a:xfrm rot="-9527801">
              <a:off x="1583564" y="1460904"/>
              <a:ext cx="26164" cy="27562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"/>
            <p:cNvSpPr/>
            <p:nvPr/>
          </p:nvSpPr>
          <p:spPr>
            <a:xfrm rot="-9527801">
              <a:off x="1857953" y="1560406"/>
              <a:ext cx="15180" cy="16885"/>
            </a:xfrm>
            <a:custGeom>
              <a:avLst/>
              <a:gdLst/>
              <a:ahLst/>
              <a:cxnLst/>
              <a:rect l="l" t="t" r="r" b="b"/>
              <a:pathLst>
                <a:path w="445" h="495" extrusionOk="0">
                  <a:moveTo>
                    <a:pt x="224" y="0"/>
                  </a:moveTo>
                  <a:cubicBezTo>
                    <a:pt x="203" y="0"/>
                    <a:pt x="183" y="4"/>
                    <a:pt x="162" y="11"/>
                  </a:cubicBezTo>
                  <a:lnTo>
                    <a:pt x="41" y="212"/>
                  </a:lnTo>
                  <a:cubicBezTo>
                    <a:pt x="41" y="253"/>
                    <a:pt x="0" y="293"/>
                    <a:pt x="0" y="373"/>
                  </a:cubicBezTo>
                  <a:lnTo>
                    <a:pt x="121" y="494"/>
                  </a:lnTo>
                  <a:lnTo>
                    <a:pt x="162" y="494"/>
                  </a:lnTo>
                  <a:cubicBezTo>
                    <a:pt x="242" y="494"/>
                    <a:pt x="323" y="494"/>
                    <a:pt x="404" y="454"/>
                  </a:cubicBezTo>
                  <a:lnTo>
                    <a:pt x="444" y="293"/>
                  </a:lnTo>
                  <a:lnTo>
                    <a:pt x="444" y="212"/>
                  </a:lnTo>
                  <a:cubicBezTo>
                    <a:pt x="411" y="79"/>
                    <a:pt x="322" y="0"/>
                    <a:pt x="2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"/>
            <p:cNvSpPr/>
            <p:nvPr/>
          </p:nvSpPr>
          <p:spPr>
            <a:xfrm rot="-9527801">
              <a:off x="1537989" y="815669"/>
              <a:ext cx="39911" cy="49428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"/>
            <p:cNvSpPr/>
            <p:nvPr/>
          </p:nvSpPr>
          <p:spPr>
            <a:xfrm rot="-9527801">
              <a:off x="1736219" y="702689"/>
              <a:ext cx="22070" cy="25891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"/>
            <p:cNvSpPr/>
            <p:nvPr/>
          </p:nvSpPr>
          <p:spPr>
            <a:xfrm rot="-9527801">
              <a:off x="1875528" y="835184"/>
              <a:ext cx="39911" cy="42708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"/>
            <p:cNvSpPr/>
            <p:nvPr/>
          </p:nvSpPr>
          <p:spPr>
            <a:xfrm rot="-9527801">
              <a:off x="1619619" y="834683"/>
              <a:ext cx="39945" cy="39297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"/>
            <p:cNvSpPr/>
            <p:nvPr/>
          </p:nvSpPr>
          <p:spPr>
            <a:xfrm rot="-9527801">
              <a:off x="1217568" y="696867"/>
              <a:ext cx="22070" cy="26198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3"/>
            <p:cNvSpPr/>
            <p:nvPr/>
          </p:nvSpPr>
          <p:spPr>
            <a:xfrm rot="-9527801">
              <a:off x="1673170" y="1032396"/>
              <a:ext cx="33054" cy="35920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3"/>
            <p:cNvSpPr/>
            <p:nvPr/>
          </p:nvSpPr>
          <p:spPr>
            <a:xfrm rot="-9527801">
              <a:off x="1547831" y="1050862"/>
              <a:ext cx="35783" cy="37182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3"/>
            <p:cNvSpPr/>
            <p:nvPr/>
          </p:nvSpPr>
          <p:spPr>
            <a:xfrm rot="-9527801">
              <a:off x="1295543" y="1023597"/>
              <a:ext cx="15146" cy="19307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"/>
            <p:cNvSpPr/>
            <p:nvPr/>
          </p:nvSpPr>
          <p:spPr>
            <a:xfrm rot="-9527801">
              <a:off x="1343161" y="928295"/>
              <a:ext cx="23435" cy="26710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"/>
            <p:cNvSpPr/>
            <p:nvPr/>
          </p:nvSpPr>
          <p:spPr>
            <a:xfrm rot="-9527801">
              <a:off x="1606046" y="475556"/>
              <a:ext cx="15180" cy="16544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"/>
            <p:cNvSpPr/>
            <p:nvPr/>
          </p:nvSpPr>
          <p:spPr>
            <a:xfrm rot="-9527801">
              <a:off x="1560542" y="1180655"/>
              <a:ext cx="39945" cy="39911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"/>
            <p:cNvSpPr/>
            <p:nvPr/>
          </p:nvSpPr>
          <p:spPr>
            <a:xfrm rot="-9527801">
              <a:off x="2063771" y="930861"/>
              <a:ext cx="27562" cy="27085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"/>
            <p:cNvSpPr/>
            <p:nvPr/>
          </p:nvSpPr>
          <p:spPr>
            <a:xfrm rot="-9527801">
              <a:off x="1766592" y="1057350"/>
              <a:ext cx="31690" cy="36602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"/>
            <p:cNvSpPr/>
            <p:nvPr/>
          </p:nvSpPr>
          <p:spPr>
            <a:xfrm rot="-9527801">
              <a:off x="1809023" y="1291630"/>
              <a:ext cx="38546" cy="42810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"/>
            <p:cNvSpPr/>
            <p:nvPr/>
          </p:nvSpPr>
          <p:spPr>
            <a:xfrm rot="-9527801">
              <a:off x="1474706" y="666969"/>
              <a:ext cx="23401" cy="23401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"/>
            <p:cNvSpPr/>
            <p:nvPr/>
          </p:nvSpPr>
          <p:spPr>
            <a:xfrm rot="-9527801">
              <a:off x="2100858" y="669152"/>
              <a:ext cx="19307" cy="15419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5" name="Google Shape;205;p3"/>
          <p:cNvSpPr txBox="1">
            <a:spLocks noGrp="1"/>
          </p:cNvSpPr>
          <p:nvPr>
            <p:ph type="title"/>
          </p:nvPr>
        </p:nvSpPr>
        <p:spPr>
          <a:xfrm>
            <a:off x="3379500" y="2470896"/>
            <a:ext cx="2385000" cy="8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C8D05"/>
              </a:buClr>
              <a:buSzPts val="4500"/>
              <a:buNone/>
              <a:defRPr sz="45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500"/>
              <a:buNone/>
              <a:defRPr sz="4500">
                <a:solidFill>
                  <a:schemeClr val="accent5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500"/>
              <a:buNone/>
              <a:defRPr sz="4500">
                <a:solidFill>
                  <a:schemeClr val="accent5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500"/>
              <a:buNone/>
              <a:defRPr sz="4500">
                <a:solidFill>
                  <a:schemeClr val="accent5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500"/>
              <a:buNone/>
              <a:defRPr sz="4500">
                <a:solidFill>
                  <a:schemeClr val="accent5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500"/>
              <a:buNone/>
              <a:defRPr sz="4500">
                <a:solidFill>
                  <a:schemeClr val="accent5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500"/>
              <a:buNone/>
              <a:defRPr sz="4500">
                <a:solidFill>
                  <a:schemeClr val="accent5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500"/>
              <a:buNone/>
              <a:defRPr sz="4500">
                <a:solidFill>
                  <a:schemeClr val="accent5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500"/>
              <a:buNone/>
              <a:defRPr sz="45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206" name="Google Shape;206;p3"/>
          <p:cNvSpPr txBox="1">
            <a:spLocks noGrp="1"/>
          </p:cNvSpPr>
          <p:nvPr>
            <p:ph type="title" idx="2" hasCustomPrompt="1"/>
          </p:nvPr>
        </p:nvSpPr>
        <p:spPr>
          <a:xfrm>
            <a:off x="3379500" y="1199075"/>
            <a:ext cx="2385000" cy="1289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07" name="Google Shape;207;p3"/>
          <p:cNvSpPr txBox="1">
            <a:spLocks noGrp="1"/>
          </p:cNvSpPr>
          <p:nvPr>
            <p:ph type="subTitle" idx="1"/>
          </p:nvPr>
        </p:nvSpPr>
        <p:spPr>
          <a:xfrm>
            <a:off x="2826750" y="3220038"/>
            <a:ext cx="3490500" cy="57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CUSTOM_8">
    <p:spTree>
      <p:nvGrpSpPr>
        <p:cNvPr id="1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p21"/>
          <p:cNvSpPr txBox="1">
            <a:spLocks noGrp="1"/>
          </p:cNvSpPr>
          <p:nvPr>
            <p:ph type="title" hasCustomPrompt="1"/>
          </p:nvPr>
        </p:nvSpPr>
        <p:spPr>
          <a:xfrm>
            <a:off x="311700" y="1906338"/>
            <a:ext cx="8520600" cy="836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>
            <a:r>
              <a:t>xx%</a:t>
            </a:r>
          </a:p>
        </p:txBody>
      </p:sp>
      <p:sp>
        <p:nvSpPr>
          <p:cNvPr id="712" name="Google Shape;712;p21"/>
          <p:cNvSpPr txBox="1">
            <a:spLocks noGrp="1"/>
          </p:cNvSpPr>
          <p:nvPr>
            <p:ph type="body" idx="1"/>
          </p:nvPr>
        </p:nvSpPr>
        <p:spPr>
          <a:xfrm>
            <a:off x="311700" y="2697763"/>
            <a:ext cx="8520600" cy="53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marL="914400" lvl="1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algn="ctr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713" name="Google Shape;713;p21"/>
          <p:cNvSpPr/>
          <p:nvPr/>
        </p:nvSpPr>
        <p:spPr>
          <a:xfrm rot="3863130" flipH="1">
            <a:off x="-1823485" y="2594383"/>
            <a:ext cx="4426608" cy="4334149"/>
          </a:xfrm>
          <a:custGeom>
            <a:avLst/>
            <a:gdLst/>
            <a:ahLst/>
            <a:cxnLst/>
            <a:rect l="l" t="t" r="r" b="b"/>
            <a:pathLst>
              <a:path w="164618" h="181830" extrusionOk="0">
                <a:moveTo>
                  <a:pt x="17337" y="0"/>
                </a:moveTo>
                <a:cubicBezTo>
                  <a:pt x="11319" y="0"/>
                  <a:pt x="5466" y="2631"/>
                  <a:pt x="351" y="7417"/>
                </a:cubicBezTo>
                <a:lnTo>
                  <a:pt x="0" y="23756"/>
                </a:lnTo>
                <a:cubicBezTo>
                  <a:pt x="11551" y="25117"/>
                  <a:pt x="25123" y="28148"/>
                  <a:pt x="31316" y="39963"/>
                </a:cubicBezTo>
                <a:cubicBezTo>
                  <a:pt x="35137" y="47342"/>
                  <a:pt x="35006" y="56214"/>
                  <a:pt x="38212" y="63944"/>
                </a:cubicBezTo>
                <a:cubicBezTo>
                  <a:pt x="42253" y="73739"/>
                  <a:pt x="51125" y="80107"/>
                  <a:pt x="59733" y="84675"/>
                </a:cubicBezTo>
                <a:cubicBezTo>
                  <a:pt x="68386" y="89243"/>
                  <a:pt x="76336" y="94382"/>
                  <a:pt x="84900" y="99960"/>
                </a:cubicBezTo>
                <a:cubicBezTo>
                  <a:pt x="106334" y="113927"/>
                  <a:pt x="117885" y="167116"/>
                  <a:pt x="111956" y="181830"/>
                </a:cubicBezTo>
                <a:lnTo>
                  <a:pt x="164618" y="98159"/>
                </a:lnTo>
                <a:cubicBezTo>
                  <a:pt x="155043" y="77033"/>
                  <a:pt x="135498" y="61353"/>
                  <a:pt x="115426" y="58673"/>
                </a:cubicBezTo>
                <a:cubicBezTo>
                  <a:pt x="112484" y="58295"/>
                  <a:pt x="109552" y="58172"/>
                  <a:pt x="106623" y="58172"/>
                </a:cubicBezTo>
                <a:cubicBezTo>
                  <a:pt x="101103" y="58172"/>
                  <a:pt x="95600" y="58611"/>
                  <a:pt x="90084" y="58611"/>
                </a:cubicBezTo>
                <a:cubicBezTo>
                  <a:pt x="89352" y="58611"/>
                  <a:pt x="88620" y="58603"/>
                  <a:pt x="87887" y="58586"/>
                </a:cubicBezTo>
                <a:cubicBezTo>
                  <a:pt x="78664" y="58366"/>
                  <a:pt x="68781" y="56302"/>
                  <a:pt x="61227" y="49362"/>
                </a:cubicBezTo>
                <a:cubicBezTo>
                  <a:pt x="48841" y="38074"/>
                  <a:pt x="45854" y="17036"/>
                  <a:pt x="33073" y="6319"/>
                </a:cubicBezTo>
                <a:cubicBezTo>
                  <a:pt x="27958" y="2002"/>
                  <a:pt x="22585" y="0"/>
                  <a:pt x="1733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4" name="Google Shape;714;p21"/>
          <p:cNvGrpSpPr/>
          <p:nvPr/>
        </p:nvGrpSpPr>
        <p:grpSpPr>
          <a:xfrm rot="-4498532">
            <a:off x="154133" y="3097747"/>
            <a:ext cx="1909331" cy="1939678"/>
            <a:chOff x="-754697" y="1352100"/>
            <a:chExt cx="6171556" cy="3954075"/>
          </a:xfrm>
        </p:grpSpPr>
        <p:sp>
          <p:nvSpPr>
            <p:cNvPr id="715" name="Google Shape;715;p21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1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1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1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21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1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1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21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21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21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21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26" name="Google Shape;726;p21"/>
          <p:cNvGrpSpPr/>
          <p:nvPr/>
        </p:nvGrpSpPr>
        <p:grpSpPr>
          <a:xfrm rot="-7699724">
            <a:off x="6310521" y="-2358085"/>
            <a:ext cx="3806887" cy="4765914"/>
            <a:chOff x="6132853" y="1390870"/>
            <a:chExt cx="3806719" cy="4765704"/>
          </a:xfrm>
        </p:grpSpPr>
        <p:sp>
          <p:nvSpPr>
            <p:cNvPr id="727" name="Google Shape;727;p21"/>
            <p:cNvSpPr/>
            <p:nvPr/>
          </p:nvSpPr>
          <p:spPr>
            <a:xfrm rot="-9401137">
              <a:off x="6864169" y="1684114"/>
              <a:ext cx="2344087" cy="4179216"/>
            </a:xfrm>
            <a:custGeom>
              <a:avLst/>
              <a:gdLst/>
              <a:ahLst/>
              <a:cxnLst/>
              <a:rect l="l" t="t" r="r" b="b"/>
              <a:pathLst>
                <a:path w="68721" h="122521" extrusionOk="0">
                  <a:moveTo>
                    <a:pt x="66664" y="0"/>
                  </a:moveTo>
                  <a:lnTo>
                    <a:pt x="51581" y="8792"/>
                  </a:lnTo>
                  <a:cubicBezTo>
                    <a:pt x="51218" y="24521"/>
                    <a:pt x="46822" y="40410"/>
                    <a:pt x="37708" y="52549"/>
                  </a:cubicBezTo>
                  <a:cubicBezTo>
                    <a:pt x="28917" y="64244"/>
                    <a:pt x="15515" y="72109"/>
                    <a:pt x="1716" y="72109"/>
                  </a:cubicBezTo>
                  <a:cubicBezTo>
                    <a:pt x="1145" y="72109"/>
                    <a:pt x="573" y="72096"/>
                    <a:pt x="0" y="72069"/>
                  </a:cubicBezTo>
                  <a:lnTo>
                    <a:pt x="0" y="72069"/>
                  </a:lnTo>
                  <a:lnTo>
                    <a:pt x="6412" y="122520"/>
                  </a:lnTo>
                  <a:cubicBezTo>
                    <a:pt x="9518" y="113406"/>
                    <a:pt x="18350" y="108486"/>
                    <a:pt x="26294" y="103969"/>
                  </a:cubicBezTo>
                  <a:cubicBezTo>
                    <a:pt x="36498" y="98161"/>
                    <a:pt x="46540" y="91507"/>
                    <a:pt x="54484" y="82393"/>
                  </a:cubicBezTo>
                  <a:cubicBezTo>
                    <a:pt x="62470" y="73319"/>
                    <a:pt x="68237" y="61422"/>
                    <a:pt x="68559" y="48879"/>
                  </a:cubicBezTo>
                  <a:cubicBezTo>
                    <a:pt x="68721" y="42628"/>
                    <a:pt x="67591" y="36458"/>
                    <a:pt x="66825" y="30247"/>
                  </a:cubicBezTo>
                  <a:cubicBezTo>
                    <a:pt x="65656" y="20205"/>
                    <a:pt x="65575" y="10042"/>
                    <a:pt x="666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1"/>
            <p:cNvSpPr/>
            <p:nvPr/>
          </p:nvSpPr>
          <p:spPr>
            <a:xfrm rot="-9401137">
              <a:off x="7272015" y="4313412"/>
              <a:ext cx="31688" cy="19545"/>
            </a:xfrm>
            <a:custGeom>
              <a:avLst/>
              <a:gdLst/>
              <a:ahLst/>
              <a:cxnLst/>
              <a:rect l="l" t="t" r="r" b="b"/>
              <a:pathLst>
                <a:path w="929" h="573" extrusionOk="0">
                  <a:moveTo>
                    <a:pt x="538" y="0"/>
                  </a:moveTo>
                  <a:cubicBezTo>
                    <a:pt x="478" y="0"/>
                    <a:pt x="418" y="15"/>
                    <a:pt x="364" y="48"/>
                  </a:cubicBezTo>
                  <a:cubicBezTo>
                    <a:pt x="243" y="48"/>
                    <a:pt x="202" y="129"/>
                    <a:pt x="122" y="209"/>
                  </a:cubicBezTo>
                  <a:cubicBezTo>
                    <a:pt x="41" y="290"/>
                    <a:pt x="1" y="451"/>
                    <a:pt x="41" y="572"/>
                  </a:cubicBezTo>
                  <a:lnTo>
                    <a:pt x="323" y="451"/>
                  </a:lnTo>
                  <a:lnTo>
                    <a:pt x="323" y="491"/>
                  </a:lnTo>
                  <a:cubicBezTo>
                    <a:pt x="342" y="485"/>
                    <a:pt x="358" y="483"/>
                    <a:pt x="373" y="483"/>
                  </a:cubicBezTo>
                  <a:cubicBezTo>
                    <a:pt x="433" y="483"/>
                    <a:pt x="475" y="520"/>
                    <a:pt x="541" y="520"/>
                  </a:cubicBezTo>
                  <a:cubicBezTo>
                    <a:pt x="570" y="520"/>
                    <a:pt x="604" y="513"/>
                    <a:pt x="646" y="491"/>
                  </a:cubicBezTo>
                  <a:cubicBezTo>
                    <a:pt x="646" y="451"/>
                    <a:pt x="646" y="411"/>
                    <a:pt x="646" y="411"/>
                  </a:cubicBezTo>
                  <a:lnTo>
                    <a:pt x="928" y="290"/>
                  </a:lnTo>
                  <a:cubicBezTo>
                    <a:pt x="869" y="113"/>
                    <a:pt x="702" y="0"/>
                    <a:pt x="5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21"/>
            <p:cNvSpPr/>
            <p:nvPr/>
          </p:nvSpPr>
          <p:spPr>
            <a:xfrm rot="-9401137">
              <a:off x="8234467" y="2847548"/>
              <a:ext cx="42672" cy="50961"/>
            </a:xfrm>
            <a:custGeom>
              <a:avLst/>
              <a:gdLst/>
              <a:ahLst/>
              <a:cxnLst/>
              <a:rect l="l" t="t" r="r" b="b"/>
              <a:pathLst>
                <a:path w="1251" h="1494" extrusionOk="0">
                  <a:moveTo>
                    <a:pt x="484" y="1"/>
                  </a:moveTo>
                  <a:lnTo>
                    <a:pt x="323" y="82"/>
                  </a:lnTo>
                  <a:lnTo>
                    <a:pt x="162" y="203"/>
                  </a:lnTo>
                  <a:lnTo>
                    <a:pt x="81" y="324"/>
                  </a:lnTo>
                  <a:cubicBezTo>
                    <a:pt x="0" y="525"/>
                    <a:pt x="0" y="767"/>
                    <a:pt x="81" y="929"/>
                  </a:cubicBezTo>
                  <a:cubicBezTo>
                    <a:pt x="162" y="1251"/>
                    <a:pt x="403" y="1453"/>
                    <a:pt x="726" y="1493"/>
                  </a:cubicBezTo>
                  <a:lnTo>
                    <a:pt x="1008" y="1372"/>
                  </a:lnTo>
                  <a:lnTo>
                    <a:pt x="1250" y="1009"/>
                  </a:lnTo>
                  <a:lnTo>
                    <a:pt x="1250" y="687"/>
                  </a:lnTo>
                  <a:lnTo>
                    <a:pt x="1210" y="566"/>
                  </a:lnTo>
                  <a:cubicBezTo>
                    <a:pt x="1008" y="41"/>
                    <a:pt x="645" y="1"/>
                    <a:pt x="4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1"/>
            <p:cNvSpPr/>
            <p:nvPr/>
          </p:nvSpPr>
          <p:spPr>
            <a:xfrm rot="-9401137">
              <a:off x="8870405" y="2834548"/>
              <a:ext cx="27561" cy="35304"/>
            </a:xfrm>
            <a:custGeom>
              <a:avLst/>
              <a:gdLst/>
              <a:ahLst/>
              <a:cxnLst/>
              <a:rect l="l" t="t" r="r" b="b"/>
              <a:pathLst>
                <a:path w="808" h="1035" extrusionOk="0">
                  <a:moveTo>
                    <a:pt x="376" y="1"/>
                  </a:moveTo>
                  <a:cubicBezTo>
                    <a:pt x="331" y="1"/>
                    <a:pt x="286" y="9"/>
                    <a:pt x="243" y="26"/>
                  </a:cubicBezTo>
                  <a:lnTo>
                    <a:pt x="41" y="268"/>
                  </a:lnTo>
                  <a:cubicBezTo>
                    <a:pt x="41" y="349"/>
                    <a:pt x="41" y="389"/>
                    <a:pt x="41" y="470"/>
                  </a:cubicBezTo>
                  <a:cubicBezTo>
                    <a:pt x="1" y="550"/>
                    <a:pt x="1" y="671"/>
                    <a:pt x="1" y="752"/>
                  </a:cubicBezTo>
                  <a:lnTo>
                    <a:pt x="283" y="1034"/>
                  </a:lnTo>
                  <a:cubicBezTo>
                    <a:pt x="485" y="954"/>
                    <a:pt x="606" y="833"/>
                    <a:pt x="727" y="671"/>
                  </a:cubicBezTo>
                  <a:cubicBezTo>
                    <a:pt x="767" y="550"/>
                    <a:pt x="808" y="389"/>
                    <a:pt x="767" y="268"/>
                  </a:cubicBezTo>
                  <a:cubicBezTo>
                    <a:pt x="704" y="110"/>
                    <a:pt x="541" y="1"/>
                    <a:pt x="3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1"/>
            <p:cNvSpPr/>
            <p:nvPr/>
          </p:nvSpPr>
          <p:spPr>
            <a:xfrm rot="-9401137">
              <a:off x="8570353" y="2656276"/>
              <a:ext cx="27561" cy="32507"/>
            </a:xfrm>
            <a:custGeom>
              <a:avLst/>
              <a:gdLst/>
              <a:ahLst/>
              <a:cxnLst/>
              <a:rect l="l" t="t" r="r" b="b"/>
              <a:pathLst>
                <a:path w="808" h="953" extrusionOk="0">
                  <a:moveTo>
                    <a:pt x="485" y="0"/>
                  </a:moveTo>
                  <a:cubicBezTo>
                    <a:pt x="324" y="0"/>
                    <a:pt x="203" y="121"/>
                    <a:pt x="122" y="242"/>
                  </a:cubicBezTo>
                  <a:cubicBezTo>
                    <a:pt x="41" y="363"/>
                    <a:pt x="1" y="525"/>
                    <a:pt x="41" y="646"/>
                  </a:cubicBezTo>
                  <a:cubicBezTo>
                    <a:pt x="105" y="837"/>
                    <a:pt x="270" y="953"/>
                    <a:pt x="456" y="953"/>
                  </a:cubicBezTo>
                  <a:cubicBezTo>
                    <a:pt x="505" y="953"/>
                    <a:pt x="555" y="945"/>
                    <a:pt x="606" y="928"/>
                  </a:cubicBezTo>
                  <a:lnTo>
                    <a:pt x="807" y="686"/>
                  </a:lnTo>
                  <a:lnTo>
                    <a:pt x="807" y="605"/>
                  </a:lnTo>
                  <a:cubicBezTo>
                    <a:pt x="807" y="484"/>
                    <a:pt x="807" y="363"/>
                    <a:pt x="807" y="242"/>
                  </a:cubicBezTo>
                  <a:cubicBezTo>
                    <a:pt x="767" y="202"/>
                    <a:pt x="767" y="162"/>
                    <a:pt x="727" y="121"/>
                  </a:cubicBezTo>
                  <a:lnTo>
                    <a:pt x="4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1"/>
            <p:cNvSpPr/>
            <p:nvPr/>
          </p:nvSpPr>
          <p:spPr>
            <a:xfrm rot="-9401137">
              <a:off x="6840050" y="4230111"/>
              <a:ext cx="26163" cy="34690"/>
            </a:xfrm>
            <a:custGeom>
              <a:avLst/>
              <a:gdLst/>
              <a:ahLst/>
              <a:cxnLst/>
              <a:rect l="l" t="t" r="r" b="b"/>
              <a:pathLst>
                <a:path w="767" h="1017" extrusionOk="0">
                  <a:moveTo>
                    <a:pt x="466" y="0"/>
                  </a:moveTo>
                  <a:cubicBezTo>
                    <a:pt x="446" y="0"/>
                    <a:pt x="425" y="3"/>
                    <a:pt x="403" y="8"/>
                  </a:cubicBezTo>
                  <a:lnTo>
                    <a:pt x="161" y="290"/>
                  </a:lnTo>
                  <a:cubicBezTo>
                    <a:pt x="161" y="331"/>
                    <a:pt x="121" y="371"/>
                    <a:pt x="121" y="371"/>
                  </a:cubicBezTo>
                  <a:cubicBezTo>
                    <a:pt x="40" y="532"/>
                    <a:pt x="0" y="694"/>
                    <a:pt x="0" y="855"/>
                  </a:cubicBezTo>
                  <a:lnTo>
                    <a:pt x="323" y="1016"/>
                  </a:lnTo>
                  <a:cubicBezTo>
                    <a:pt x="645" y="855"/>
                    <a:pt x="766" y="532"/>
                    <a:pt x="726" y="210"/>
                  </a:cubicBezTo>
                  <a:cubicBezTo>
                    <a:pt x="691" y="105"/>
                    <a:pt x="596" y="0"/>
                    <a:pt x="4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1"/>
            <p:cNvSpPr/>
            <p:nvPr/>
          </p:nvSpPr>
          <p:spPr>
            <a:xfrm rot="-9401137">
              <a:off x="7632337" y="4193410"/>
              <a:ext cx="82581" cy="71631"/>
            </a:xfrm>
            <a:custGeom>
              <a:avLst/>
              <a:gdLst/>
              <a:ahLst/>
              <a:cxnLst/>
              <a:rect l="l" t="t" r="r" b="b"/>
              <a:pathLst>
                <a:path w="2421" h="2100" extrusionOk="0">
                  <a:moveTo>
                    <a:pt x="963" y="0"/>
                  </a:moveTo>
                  <a:cubicBezTo>
                    <a:pt x="753" y="0"/>
                    <a:pt x="541" y="81"/>
                    <a:pt x="404" y="218"/>
                  </a:cubicBezTo>
                  <a:cubicBezTo>
                    <a:pt x="122" y="420"/>
                    <a:pt x="1" y="783"/>
                    <a:pt x="82" y="1105"/>
                  </a:cubicBezTo>
                  <a:lnTo>
                    <a:pt x="243" y="1468"/>
                  </a:lnTo>
                  <a:lnTo>
                    <a:pt x="445" y="1710"/>
                  </a:lnTo>
                  <a:lnTo>
                    <a:pt x="646" y="1831"/>
                  </a:lnTo>
                  <a:lnTo>
                    <a:pt x="727" y="1872"/>
                  </a:lnTo>
                  <a:cubicBezTo>
                    <a:pt x="934" y="2027"/>
                    <a:pt x="1174" y="2099"/>
                    <a:pt x="1415" y="2099"/>
                  </a:cubicBezTo>
                  <a:cubicBezTo>
                    <a:pt x="1550" y="2099"/>
                    <a:pt x="1685" y="2076"/>
                    <a:pt x="1816" y="2033"/>
                  </a:cubicBezTo>
                  <a:cubicBezTo>
                    <a:pt x="2098" y="1912"/>
                    <a:pt x="2300" y="1630"/>
                    <a:pt x="2421" y="1347"/>
                  </a:cubicBezTo>
                  <a:lnTo>
                    <a:pt x="2259" y="702"/>
                  </a:lnTo>
                  <a:lnTo>
                    <a:pt x="2058" y="460"/>
                  </a:lnTo>
                  <a:lnTo>
                    <a:pt x="2098" y="379"/>
                  </a:lnTo>
                  <a:cubicBezTo>
                    <a:pt x="1922" y="168"/>
                    <a:pt x="1654" y="49"/>
                    <a:pt x="1401" y="49"/>
                  </a:cubicBezTo>
                  <a:cubicBezTo>
                    <a:pt x="1364" y="49"/>
                    <a:pt x="1327" y="52"/>
                    <a:pt x="1291" y="57"/>
                  </a:cubicBezTo>
                  <a:lnTo>
                    <a:pt x="1251" y="57"/>
                  </a:lnTo>
                  <a:cubicBezTo>
                    <a:pt x="1161" y="18"/>
                    <a:pt x="1062" y="0"/>
                    <a:pt x="9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1"/>
            <p:cNvSpPr/>
            <p:nvPr/>
          </p:nvSpPr>
          <p:spPr>
            <a:xfrm rot="-9401137">
              <a:off x="7058305" y="3745809"/>
              <a:ext cx="44036" cy="49733"/>
            </a:xfrm>
            <a:custGeom>
              <a:avLst/>
              <a:gdLst/>
              <a:ahLst/>
              <a:cxnLst/>
              <a:rect l="l" t="t" r="r" b="b"/>
              <a:pathLst>
                <a:path w="1291" h="1458" extrusionOk="0">
                  <a:moveTo>
                    <a:pt x="565" y="1"/>
                  </a:moveTo>
                  <a:lnTo>
                    <a:pt x="363" y="81"/>
                  </a:lnTo>
                  <a:lnTo>
                    <a:pt x="283" y="162"/>
                  </a:lnTo>
                  <a:lnTo>
                    <a:pt x="121" y="283"/>
                  </a:lnTo>
                  <a:lnTo>
                    <a:pt x="41" y="404"/>
                  </a:lnTo>
                  <a:cubicBezTo>
                    <a:pt x="0" y="606"/>
                    <a:pt x="0" y="807"/>
                    <a:pt x="41" y="968"/>
                  </a:cubicBezTo>
                  <a:cubicBezTo>
                    <a:pt x="151" y="1264"/>
                    <a:pt x="431" y="1458"/>
                    <a:pt x="725" y="1458"/>
                  </a:cubicBezTo>
                  <a:cubicBezTo>
                    <a:pt x="752" y="1458"/>
                    <a:pt x="779" y="1456"/>
                    <a:pt x="807" y="1452"/>
                  </a:cubicBezTo>
                  <a:lnTo>
                    <a:pt x="1008" y="1291"/>
                  </a:lnTo>
                  <a:lnTo>
                    <a:pt x="1250" y="888"/>
                  </a:lnTo>
                  <a:cubicBezTo>
                    <a:pt x="1291" y="727"/>
                    <a:pt x="1291" y="525"/>
                    <a:pt x="1250" y="364"/>
                  </a:cubicBezTo>
                  <a:lnTo>
                    <a:pt x="1210" y="243"/>
                  </a:lnTo>
                  <a:lnTo>
                    <a:pt x="1049" y="122"/>
                  </a:lnTo>
                  <a:lnTo>
                    <a:pt x="7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1"/>
            <p:cNvSpPr/>
            <p:nvPr/>
          </p:nvSpPr>
          <p:spPr>
            <a:xfrm rot="-9401137">
              <a:off x="7076342" y="3996918"/>
              <a:ext cx="46833" cy="48232"/>
            </a:xfrm>
            <a:custGeom>
              <a:avLst/>
              <a:gdLst/>
              <a:ahLst/>
              <a:cxnLst/>
              <a:rect l="l" t="t" r="r" b="b"/>
              <a:pathLst>
                <a:path w="1373" h="1414" extrusionOk="0">
                  <a:moveTo>
                    <a:pt x="606" y="1"/>
                  </a:moveTo>
                  <a:lnTo>
                    <a:pt x="404" y="41"/>
                  </a:lnTo>
                  <a:lnTo>
                    <a:pt x="243" y="202"/>
                  </a:lnTo>
                  <a:lnTo>
                    <a:pt x="82" y="565"/>
                  </a:lnTo>
                  <a:cubicBezTo>
                    <a:pt x="41" y="646"/>
                    <a:pt x="1" y="767"/>
                    <a:pt x="41" y="888"/>
                  </a:cubicBezTo>
                  <a:lnTo>
                    <a:pt x="162" y="1130"/>
                  </a:lnTo>
                  <a:lnTo>
                    <a:pt x="525" y="1372"/>
                  </a:lnTo>
                  <a:cubicBezTo>
                    <a:pt x="597" y="1400"/>
                    <a:pt x="673" y="1414"/>
                    <a:pt x="749" y="1414"/>
                  </a:cubicBezTo>
                  <a:cubicBezTo>
                    <a:pt x="888" y="1414"/>
                    <a:pt x="1026" y="1369"/>
                    <a:pt x="1130" y="1291"/>
                  </a:cubicBezTo>
                  <a:lnTo>
                    <a:pt x="1251" y="1130"/>
                  </a:lnTo>
                  <a:lnTo>
                    <a:pt x="1372" y="848"/>
                  </a:lnTo>
                  <a:lnTo>
                    <a:pt x="1372" y="606"/>
                  </a:lnTo>
                  <a:lnTo>
                    <a:pt x="1251" y="323"/>
                  </a:lnTo>
                  <a:lnTo>
                    <a:pt x="1090" y="122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1"/>
            <p:cNvSpPr/>
            <p:nvPr/>
          </p:nvSpPr>
          <p:spPr>
            <a:xfrm rot="-9401137">
              <a:off x="7045832" y="4648976"/>
              <a:ext cx="28925" cy="36089"/>
            </a:xfrm>
            <a:custGeom>
              <a:avLst/>
              <a:gdLst/>
              <a:ahLst/>
              <a:cxnLst/>
              <a:rect l="l" t="t" r="r" b="b"/>
              <a:pathLst>
                <a:path w="848" h="1058" extrusionOk="0">
                  <a:moveTo>
                    <a:pt x="312" y="373"/>
                  </a:moveTo>
                  <a:cubicBezTo>
                    <a:pt x="295" y="377"/>
                    <a:pt x="288" y="391"/>
                    <a:pt x="285" y="410"/>
                  </a:cubicBezTo>
                  <a:lnTo>
                    <a:pt x="285" y="410"/>
                  </a:lnTo>
                  <a:lnTo>
                    <a:pt x="306" y="389"/>
                  </a:lnTo>
                  <a:lnTo>
                    <a:pt x="306" y="389"/>
                  </a:lnTo>
                  <a:lnTo>
                    <a:pt x="312" y="373"/>
                  </a:lnTo>
                  <a:close/>
                  <a:moveTo>
                    <a:pt x="508" y="1"/>
                  </a:moveTo>
                  <a:cubicBezTo>
                    <a:pt x="487" y="1"/>
                    <a:pt x="465" y="3"/>
                    <a:pt x="444" y="8"/>
                  </a:cubicBezTo>
                  <a:lnTo>
                    <a:pt x="312" y="373"/>
                  </a:lnTo>
                  <a:lnTo>
                    <a:pt x="312" y="373"/>
                  </a:lnTo>
                  <a:cubicBezTo>
                    <a:pt x="315" y="372"/>
                    <a:pt x="319" y="371"/>
                    <a:pt x="323" y="371"/>
                  </a:cubicBezTo>
                  <a:lnTo>
                    <a:pt x="306" y="389"/>
                  </a:lnTo>
                  <a:lnTo>
                    <a:pt x="306" y="389"/>
                  </a:lnTo>
                  <a:lnTo>
                    <a:pt x="283" y="452"/>
                  </a:lnTo>
                  <a:cubicBezTo>
                    <a:pt x="283" y="437"/>
                    <a:pt x="283" y="423"/>
                    <a:pt x="285" y="410"/>
                  </a:cubicBezTo>
                  <a:lnTo>
                    <a:pt x="285" y="410"/>
                  </a:lnTo>
                  <a:lnTo>
                    <a:pt x="283" y="412"/>
                  </a:lnTo>
                  <a:cubicBezTo>
                    <a:pt x="122" y="492"/>
                    <a:pt x="1" y="654"/>
                    <a:pt x="1" y="855"/>
                  </a:cubicBezTo>
                  <a:lnTo>
                    <a:pt x="323" y="1057"/>
                  </a:lnTo>
                  <a:lnTo>
                    <a:pt x="525" y="1057"/>
                  </a:lnTo>
                  <a:lnTo>
                    <a:pt x="807" y="775"/>
                  </a:lnTo>
                  <a:cubicBezTo>
                    <a:pt x="807" y="734"/>
                    <a:pt x="807" y="694"/>
                    <a:pt x="807" y="654"/>
                  </a:cubicBezTo>
                  <a:cubicBezTo>
                    <a:pt x="848" y="533"/>
                    <a:pt x="848" y="371"/>
                    <a:pt x="807" y="250"/>
                  </a:cubicBezTo>
                  <a:cubicBezTo>
                    <a:pt x="772" y="110"/>
                    <a:pt x="646" y="1"/>
                    <a:pt x="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1"/>
            <p:cNvSpPr/>
            <p:nvPr/>
          </p:nvSpPr>
          <p:spPr>
            <a:xfrm rot="-9401137">
              <a:off x="7446673" y="4717027"/>
              <a:ext cx="30290" cy="28175"/>
            </a:xfrm>
            <a:custGeom>
              <a:avLst/>
              <a:gdLst/>
              <a:ahLst/>
              <a:cxnLst/>
              <a:rect l="l" t="t" r="r" b="b"/>
              <a:pathLst>
                <a:path w="888" h="826" extrusionOk="0">
                  <a:moveTo>
                    <a:pt x="388" y="0"/>
                  </a:moveTo>
                  <a:cubicBezTo>
                    <a:pt x="285" y="0"/>
                    <a:pt x="183" y="28"/>
                    <a:pt x="81" y="105"/>
                  </a:cubicBezTo>
                  <a:lnTo>
                    <a:pt x="0" y="347"/>
                  </a:lnTo>
                  <a:cubicBezTo>
                    <a:pt x="0" y="638"/>
                    <a:pt x="182" y="826"/>
                    <a:pt x="400" y="826"/>
                  </a:cubicBezTo>
                  <a:cubicBezTo>
                    <a:pt x="453" y="826"/>
                    <a:pt x="509" y="815"/>
                    <a:pt x="565" y="791"/>
                  </a:cubicBezTo>
                  <a:cubicBezTo>
                    <a:pt x="766" y="710"/>
                    <a:pt x="887" y="428"/>
                    <a:pt x="847" y="186"/>
                  </a:cubicBezTo>
                  <a:lnTo>
                    <a:pt x="605" y="24"/>
                  </a:lnTo>
                  <a:lnTo>
                    <a:pt x="565" y="24"/>
                  </a:lnTo>
                  <a:cubicBezTo>
                    <a:pt x="506" y="10"/>
                    <a:pt x="447" y="0"/>
                    <a:pt x="38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1"/>
            <p:cNvSpPr/>
            <p:nvPr/>
          </p:nvSpPr>
          <p:spPr>
            <a:xfrm rot="-9401137">
              <a:off x="7492825" y="4466435"/>
              <a:ext cx="49528" cy="55054"/>
            </a:xfrm>
            <a:custGeom>
              <a:avLst/>
              <a:gdLst/>
              <a:ahLst/>
              <a:cxnLst/>
              <a:rect l="l" t="t" r="r" b="b"/>
              <a:pathLst>
                <a:path w="1452" h="1614" extrusionOk="0">
                  <a:moveTo>
                    <a:pt x="645" y="0"/>
                  </a:moveTo>
                  <a:cubicBezTo>
                    <a:pt x="242" y="202"/>
                    <a:pt x="0" y="605"/>
                    <a:pt x="0" y="1049"/>
                  </a:cubicBezTo>
                  <a:lnTo>
                    <a:pt x="121" y="1291"/>
                  </a:lnTo>
                  <a:lnTo>
                    <a:pt x="403" y="1533"/>
                  </a:lnTo>
                  <a:lnTo>
                    <a:pt x="645" y="1614"/>
                  </a:lnTo>
                  <a:cubicBezTo>
                    <a:pt x="968" y="1533"/>
                    <a:pt x="1250" y="1331"/>
                    <a:pt x="1371" y="1049"/>
                  </a:cubicBezTo>
                  <a:cubicBezTo>
                    <a:pt x="1452" y="847"/>
                    <a:pt x="1452" y="605"/>
                    <a:pt x="1371" y="404"/>
                  </a:cubicBezTo>
                  <a:cubicBezTo>
                    <a:pt x="1371" y="363"/>
                    <a:pt x="1331" y="323"/>
                    <a:pt x="1331" y="242"/>
                  </a:cubicBezTo>
                  <a:lnTo>
                    <a:pt x="1170" y="121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1"/>
            <p:cNvSpPr/>
            <p:nvPr/>
          </p:nvSpPr>
          <p:spPr>
            <a:xfrm rot="-9401137">
              <a:off x="7448246" y="3207414"/>
              <a:ext cx="78453" cy="95474"/>
            </a:xfrm>
            <a:custGeom>
              <a:avLst/>
              <a:gdLst/>
              <a:ahLst/>
              <a:cxnLst/>
              <a:rect l="l" t="t" r="r" b="b"/>
              <a:pathLst>
                <a:path w="2300" h="2799" extrusionOk="0">
                  <a:moveTo>
                    <a:pt x="1334" y="0"/>
                  </a:moveTo>
                  <a:cubicBezTo>
                    <a:pt x="1280" y="0"/>
                    <a:pt x="1225" y="5"/>
                    <a:pt x="1170" y="14"/>
                  </a:cubicBezTo>
                  <a:lnTo>
                    <a:pt x="807" y="296"/>
                  </a:lnTo>
                  <a:lnTo>
                    <a:pt x="726" y="417"/>
                  </a:lnTo>
                  <a:cubicBezTo>
                    <a:pt x="565" y="579"/>
                    <a:pt x="484" y="780"/>
                    <a:pt x="444" y="982"/>
                  </a:cubicBezTo>
                  <a:lnTo>
                    <a:pt x="283" y="1143"/>
                  </a:lnTo>
                  <a:lnTo>
                    <a:pt x="121" y="1466"/>
                  </a:lnTo>
                  <a:lnTo>
                    <a:pt x="81" y="1547"/>
                  </a:lnTo>
                  <a:cubicBezTo>
                    <a:pt x="41" y="1708"/>
                    <a:pt x="0" y="1869"/>
                    <a:pt x="41" y="2071"/>
                  </a:cubicBezTo>
                  <a:lnTo>
                    <a:pt x="283" y="2474"/>
                  </a:lnTo>
                  <a:lnTo>
                    <a:pt x="605" y="2676"/>
                  </a:lnTo>
                  <a:lnTo>
                    <a:pt x="726" y="2756"/>
                  </a:lnTo>
                  <a:cubicBezTo>
                    <a:pt x="826" y="2785"/>
                    <a:pt x="926" y="2798"/>
                    <a:pt x="1025" y="2798"/>
                  </a:cubicBezTo>
                  <a:cubicBezTo>
                    <a:pt x="1204" y="2798"/>
                    <a:pt x="1377" y="2754"/>
                    <a:pt x="1533" y="2676"/>
                  </a:cubicBezTo>
                  <a:lnTo>
                    <a:pt x="1775" y="2353"/>
                  </a:lnTo>
                  <a:lnTo>
                    <a:pt x="1896" y="2030"/>
                  </a:lnTo>
                  <a:lnTo>
                    <a:pt x="1896" y="1869"/>
                  </a:lnTo>
                  <a:lnTo>
                    <a:pt x="2138" y="1587"/>
                  </a:lnTo>
                  <a:lnTo>
                    <a:pt x="2299" y="1224"/>
                  </a:lnTo>
                  <a:lnTo>
                    <a:pt x="2259" y="740"/>
                  </a:lnTo>
                  <a:cubicBezTo>
                    <a:pt x="2152" y="275"/>
                    <a:pt x="1759" y="0"/>
                    <a:pt x="13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1"/>
            <p:cNvSpPr/>
            <p:nvPr/>
          </p:nvSpPr>
          <p:spPr>
            <a:xfrm rot="-9401137">
              <a:off x="7840661" y="3000076"/>
              <a:ext cx="44070" cy="51404"/>
            </a:xfrm>
            <a:custGeom>
              <a:avLst/>
              <a:gdLst/>
              <a:ahLst/>
              <a:cxnLst/>
              <a:rect l="l" t="t" r="r" b="b"/>
              <a:pathLst>
                <a:path w="1292" h="1507" extrusionOk="0">
                  <a:moveTo>
                    <a:pt x="687" y="0"/>
                  </a:moveTo>
                  <a:cubicBezTo>
                    <a:pt x="487" y="0"/>
                    <a:pt x="297" y="84"/>
                    <a:pt x="162" y="252"/>
                  </a:cubicBezTo>
                  <a:cubicBezTo>
                    <a:pt x="41" y="494"/>
                    <a:pt x="1" y="776"/>
                    <a:pt x="82" y="1018"/>
                  </a:cubicBezTo>
                  <a:cubicBezTo>
                    <a:pt x="162" y="1220"/>
                    <a:pt x="283" y="1381"/>
                    <a:pt x="485" y="1462"/>
                  </a:cubicBezTo>
                  <a:cubicBezTo>
                    <a:pt x="546" y="1493"/>
                    <a:pt x="614" y="1506"/>
                    <a:pt x="683" y="1506"/>
                  </a:cubicBezTo>
                  <a:cubicBezTo>
                    <a:pt x="794" y="1506"/>
                    <a:pt x="909" y="1472"/>
                    <a:pt x="1009" y="1422"/>
                  </a:cubicBezTo>
                  <a:lnTo>
                    <a:pt x="1130" y="1260"/>
                  </a:lnTo>
                  <a:lnTo>
                    <a:pt x="1170" y="1099"/>
                  </a:lnTo>
                  <a:lnTo>
                    <a:pt x="1130" y="1059"/>
                  </a:lnTo>
                  <a:lnTo>
                    <a:pt x="1251" y="857"/>
                  </a:lnTo>
                  <a:lnTo>
                    <a:pt x="1291" y="575"/>
                  </a:lnTo>
                  <a:lnTo>
                    <a:pt x="1211" y="373"/>
                  </a:lnTo>
                  <a:lnTo>
                    <a:pt x="1130" y="252"/>
                  </a:lnTo>
                  <a:lnTo>
                    <a:pt x="928" y="91"/>
                  </a:lnTo>
                  <a:lnTo>
                    <a:pt x="807" y="10"/>
                  </a:lnTo>
                  <a:cubicBezTo>
                    <a:pt x="767" y="3"/>
                    <a:pt x="727" y="0"/>
                    <a:pt x="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1"/>
            <p:cNvSpPr/>
            <p:nvPr/>
          </p:nvSpPr>
          <p:spPr>
            <a:xfrm rot="-9401137">
              <a:off x="8104101" y="3269386"/>
              <a:ext cx="78419" cy="83945"/>
            </a:xfrm>
            <a:custGeom>
              <a:avLst/>
              <a:gdLst/>
              <a:ahLst/>
              <a:cxnLst/>
              <a:rect l="l" t="t" r="r" b="b"/>
              <a:pathLst>
                <a:path w="2299" h="2461" extrusionOk="0">
                  <a:moveTo>
                    <a:pt x="1089" y="0"/>
                  </a:moveTo>
                  <a:cubicBezTo>
                    <a:pt x="363" y="242"/>
                    <a:pt x="0" y="1008"/>
                    <a:pt x="202" y="1734"/>
                  </a:cubicBezTo>
                  <a:cubicBezTo>
                    <a:pt x="282" y="1936"/>
                    <a:pt x="403" y="2097"/>
                    <a:pt x="524" y="2258"/>
                  </a:cubicBezTo>
                  <a:lnTo>
                    <a:pt x="807" y="2379"/>
                  </a:lnTo>
                  <a:lnTo>
                    <a:pt x="1049" y="2460"/>
                  </a:lnTo>
                  <a:lnTo>
                    <a:pt x="1331" y="2460"/>
                  </a:lnTo>
                  <a:lnTo>
                    <a:pt x="1855" y="2258"/>
                  </a:lnTo>
                  <a:lnTo>
                    <a:pt x="2178" y="1936"/>
                  </a:lnTo>
                  <a:lnTo>
                    <a:pt x="2299" y="1613"/>
                  </a:lnTo>
                  <a:lnTo>
                    <a:pt x="2299" y="1129"/>
                  </a:lnTo>
                  <a:lnTo>
                    <a:pt x="2138" y="484"/>
                  </a:lnTo>
                  <a:lnTo>
                    <a:pt x="1815" y="121"/>
                  </a:lnTo>
                  <a:lnTo>
                    <a:pt x="153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1"/>
            <p:cNvSpPr/>
            <p:nvPr/>
          </p:nvSpPr>
          <p:spPr>
            <a:xfrm rot="-9401137">
              <a:off x="7604115" y="3246942"/>
              <a:ext cx="78453" cy="78556"/>
            </a:xfrm>
            <a:custGeom>
              <a:avLst/>
              <a:gdLst/>
              <a:ahLst/>
              <a:cxnLst/>
              <a:rect l="l" t="t" r="r" b="b"/>
              <a:pathLst>
                <a:path w="2300" h="2303" extrusionOk="0">
                  <a:moveTo>
                    <a:pt x="1056" y="1"/>
                  </a:moveTo>
                  <a:cubicBezTo>
                    <a:pt x="790" y="1"/>
                    <a:pt x="531" y="90"/>
                    <a:pt x="323" y="246"/>
                  </a:cubicBezTo>
                  <a:lnTo>
                    <a:pt x="121" y="569"/>
                  </a:lnTo>
                  <a:lnTo>
                    <a:pt x="0" y="851"/>
                  </a:lnTo>
                  <a:lnTo>
                    <a:pt x="0" y="1375"/>
                  </a:lnTo>
                  <a:cubicBezTo>
                    <a:pt x="202" y="1899"/>
                    <a:pt x="686" y="2262"/>
                    <a:pt x="1251" y="2303"/>
                  </a:cubicBezTo>
                  <a:lnTo>
                    <a:pt x="1372" y="2303"/>
                  </a:lnTo>
                  <a:lnTo>
                    <a:pt x="1734" y="2182"/>
                  </a:lnTo>
                  <a:lnTo>
                    <a:pt x="1976" y="2020"/>
                  </a:lnTo>
                  <a:lnTo>
                    <a:pt x="2178" y="1698"/>
                  </a:lnTo>
                  <a:cubicBezTo>
                    <a:pt x="2299" y="1415"/>
                    <a:pt x="2299" y="1133"/>
                    <a:pt x="2178" y="810"/>
                  </a:cubicBezTo>
                  <a:cubicBezTo>
                    <a:pt x="2057" y="488"/>
                    <a:pt x="1815" y="206"/>
                    <a:pt x="1492" y="85"/>
                  </a:cubicBezTo>
                  <a:cubicBezTo>
                    <a:pt x="1350" y="27"/>
                    <a:pt x="1202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1"/>
            <p:cNvSpPr/>
            <p:nvPr/>
          </p:nvSpPr>
          <p:spPr>
            <a:xfrm rot="-9401137">
              <a:off x="8827740" y="3642030"/>
              <a:ext cx="11018" cy="26197"/>
            </a:xfrm>
            <a:custGeom>
              <a:avLst/>
              <a:gdLst/>
              <a:ahLst/>
              <a:cxnLst/>
              <a:rect l="l" t="t" r="r" b="b"/>
              <a:pathLst>
                <a:path w="323" h="768" extrusionOk="0">
                  <a:moveTo>
                    <a:pt x="0" y="1"/>
                  </a:moveTo>
                  <a:lnTo>
                    <a:pt x="81" y="767"/>
                  </a:lnTo>
                  <a:lnTo>
                    <a:pt x="282" y="444"/>
                  </a:lnTo>
                  <a:cubicBezTo>
                    <a:pt x="323" y="364"/>
                    <a:pt x="323" y="283"/>
                    <a:pt x="323" y="20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1"/>
            <p:cNvSpPr/>
            <p:nvPr/>
          </p:nvSpPr>
          <p:spPr>
            <a:xfrm rot="-9401137">
              <a:off x="7694338" y="3638914"/>
              <a:ext cx="64673" cy="68834"/>
            </a:xfrm>
            <a:custGeom>
              <a:avLst/>
              <a:gdLst/>
              <a:ahLst/>
              <a:cxnLst/>
              <a:rect l="l" t="t" r="r" b="b"/>
              <a:pathLst>
                <a:path w="1896" h="2018" extrusionOk="0">
                  <a:moveTo>
                    <a:pt x="766" y="1"/>
                  </a:moveTo>
                  <a:lnTo>
                    <a:pt x="565" y="82"/>
                  </a:lnTo>
                  <a:lnTo>
                    <a:pt x="282" y="364"/>
                  </a:lnTo>
                  <a:lnTo>
                    <a:pt x="81" y="767"/>
                  </a:lnTo>
                  <a:cubicBezTo>
                    <a:pt x="40" y="928"/>
                    <a:pt x="0" y="1090"/>
                    <a:pt x="40" y="1251"/>
                  </a:cubicBezTo>
                  <a:lnTo>
                    <a:pt x="282" y="1695"/>
                  </a:lnTo>
                  <a:lnTo>
                    <a:pt x="605" y="1896"/>
                  </a:lnTo>
                  <a:lnTo>
                    <a:pt x="766" y="1977"/>
                  </a:lnTo>
                  <a:cubicBezTo>
                    <a:pt x="847" y="2004"/>
                    <a:pt x="937" y="2017"/>
                    <a:pt x="1029" y="2017"/>
                  </a:cubicBezTo>
                  <a:cubicBezTo>
                    <a:pt x="1214" y="2017"/>
                    <a:pt x="1412" y="1964"/>
                    <a:pt x="1573" y="1856"/>
                  </a:cubicBezTo>
                  <a:lnTo>
                    <a:pt x="1815" y="1533"/>
                  </a:lnTo>
                  <a:lnTo>
                    <a:pt x="1895" y="1251"/>
                  </a:lnTo>
                  <a:lnTo>
                    <a:pt x="1895" y="807"/>
                  </a:lnTo>
                  <a:lnTo>
                    <a:pt x="1815" y="485"/>
                  </a:lnTo>
                  <a:lnTo>
                    <a:pt x="1492" y="162"/>
                  </a:lnTo>
                  <a:lnTo>
                    <a:pt x="12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1"/>
            <p:cNvSpPr/>
            <p:nvPr/>
          </p:nvSpPr>
          <p:spPr>
            <a:xfrm rot="-9401137">
              <a:off x="7449843" y="3665319"/>
              <a:ext cx="70199" cy="74326"/>
            </a:xfrm>
            <a:custGeom>
              <a:avLst/>
              <a:gdLst/>
              <a:ahLst/>
              <a:cxnLst/>
              <a:rect l="l" t="t" r="r" b="b"/>
              <a:pathLst>
                <a:path w="2058" h="2179" extrusionOk="0">
                  <a:moveTo>
                    <a:pt x="928" y="1"/>
                  </a:moveTo>
                  <a:lnTo>
                    <a:pt x="565" y="82"/>
                  </a:lnTo>
                  <a:lnTo>
                    <a:pt x="364" y="203"/>
                  </a:lnTo>
                  <a:lnTo>
                    <a:pt x="162" y="445"/>
                  </a:lnTo>
                  <a:cubicBezTo>
                    <a:pt x="41" y="727"/>
                    <a:pt x="1" y="1049"/>
                    <a:pt x="122" y="1332"/>
                  </a:cubicBezTo>
                  <a:cubicBezTo>
                    <a:pt x="243" y="1695"/>
                    <a:pt x="525" y="2017"/>
                    <a:pt x="848" y="2179"/>
                  </a:cubicBezTo>
                  <a:lnTo>
                    <a:pt x="1251" y="2179"/>
                  </a:lnTo>
                  <a:lnTo>
                    <a:pt x="1574" y="2017"/>
                  </a:lnTo>
                  <a:lnTo>
                    <a:pt x="1856" y="1735"/>
                  </a:lnTo>
                  <a:cubicBezTo>
                    <a:pt x="2017" y="1412"/>
                    <a:pt x="2057" y="1049"/>
                    <a:pt x="1936" y="727"/>
                  </a:cubicBezTo>
                  <a:cubicBezTo>
                    <a:pt x="1775" y="283"/>
                    <a:pt x="1372" y="1"/>
                    <a:pt x="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1"/>
            <p:cNvSpPr/>
            <p:nvPr/>
          </p:nvSpPr>
          <p:spPr>
            <a:xfrm rot="-9401137">
              <a:off x="7464494" y="3919201"/>
              <a:ext cx="78453" cy="77225"/>
            </a:xfrm>
            <a:custGeom>
              <a:avLst/>
              <a:gdLst/>
              <a:ahLst/>
              <a:cxnLst/>
              <a:rect l="l" t="t" r="r" b="b"/>
              <a:pathLst>
                <a:path w="2300" h="2264" extrusionOk="0">
                  <a:moveTo>
                    <a:pt x="1073" y="1"/>
                  </a:moveTo>
                  <a:cubicBezTo>
                    <a:pt x="663" y="1"/>
                    <a:pt x="268" y="236"/>
                    <a:pt x="81" y="610"/>
                  </a:cubicBezTo>
                  <a:lnTo>
                    <a:pt x="0" y="933"/>
                  </a:lnTo>
                  <a:lnTo>
                    <a:pt x="0" y="1215"/>
                  </a:lnTo>
                  <a:lnTo>
                    <a:pt x="121" y="1538"/>
                  </a:lnTo>
                  <a:cubicBezTo>
                    <a:pt x="323" y="1860"/>
                    <a:pt x="686" y="2143"/>
                    <a:pt x="1130" y="2264"/>
                  </a:cubicBezTo>
                  <a:lnTo>
                    <a:pt x="1452" y="2264"/>
                  </a:lnTo>
                  <a:lnTo>
                    <a:pt x="1694" y="2183"/>
                  </a:lnTo>
                  <a:lnTo>
                    <a:pt x="1977" y="1981"/>
                  </a:lnTo>
                  <a:cubicBezTo>
                    <a:pt x="2219" y="1659"/>
                    <a:pt x="2299" y="1215"/>
                    <a:pt x="2178" y="812"/>
                  </a:cubicBezTo>
                  <a:cubicBezTo>
                    <a:pt x="2017" y="368"/>
                    <a:pt x="1614" y="46"/>
                    <a:pt x="1170" y="5"/>
                  </a:cubicBezTo>
                  <a:cubicBezTo>
                    <a:pt x="1138" y="2"/>
                    <a:pt x="1106" y="1"/>
                    <a:pt x="10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1"/>
            <p:cNvSpPr/>
            <p:nvPr/>
          </p:nvSpPr>
          <p:spPr>
            <a:xfrm rot="-9401137">
              <a:off x="8463973" y="3468754"/>
              <a:ext cx="53689" cy="53655"/>
            </a:xfrm>
            <a:custGeom>
              <a:avLst/>
              <a:gdLst/>
              <a:ahLst/>
              <a:cxnLst/>
              <a:rect l="l" t="t" r="r" b="b"/>
              <a:pathLst>
                <a:path w="1574" h="1573" extrusionOk="0">
                  <a:moveTo>
                    <a:pt x="726" y="0"/>
                  </a:moveTo>
                  <a:cubicBezTo>
                    <a:pt x="565" y="40"/>
                    <a:pt x="404" y="161"/>
                    <a:pt x="283" y="323"/>
                  </a:cubicBezTo>
                  <a:lnTo>
                    <a:pt x="202" y="363"/>
                  </a:lnTo>
                  <a:lnTo>
                    <a:pt x="41" y="686"/>
                  </a:lnTo>
                  <a:lnTo>
                    <a:pt x="0" y="887"/>
                  </a:lnTo>
                  <a:cubicBezTo>
                    <a:pt x="0" y="928"/>
                    <a:pt x="0" y="1008"/>
                    <a:pt x="41" y="1049"/>
                  </a:cubicBezTo>
                  <a:cubicBezTo>
                    <a:pt x="81" y="1250"/>
                    <a:pt x="242" y="1412"/>
                    <a:pt x="444" y="1533"/>
                  </a:cubicBezTo>
                  <a:cubicBezTo>
                    <a:pt x="538" y="1559"/>
                    <a:pt x="637" y="1573"/>
                    <a:pt x="735" y="1573"/>
                  </a:cubicBezTo>
                  <a:cubicBezTo>
                    <a:pt x="932" y="1573"/>
                    <a:pt x="1130" y="1519"/>
                    <a:pt x="1291" y="1412"/>
                  </a:cubicBezTo>
                  <a:lnTo>
                    <a:pt x="1452" y="1250"/>
                  </a:lnTo>
                  <a:lnTo>
                    <a:pt x="1573" y="928"/>
                  </a:lnTo>
                  <a:lnTo>
                    <a:pt x="1573" y="726"/>
                  </a:lnTo>
                  <a:lnTo>
                    <a:pt x="1573" y="645"/>
                  </a:lnTo>
                  <a:cubicBezTo>
                    <a:pt x="1493" y="403"/>
                    <a:pt x="1331" y="161"/>
                    <a:pt x="1130" y="40"/>
                  </a:cubicBezTo>
                  <a:lnTo>
                    <a:pt x="10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1"/>
            <p:cNvSpPr/>
            <p:nvPr/>
          </p:nvSpPr>
          <p:spPr>
            <a:xfrm rot="-9401137">
              <a:off x="7873717" y="3694214"/>
              <a:ext cx="63309" cy="70949"/>
            </a:xfrm>
            <a:custGeom>
              <a:avLst/>
              <a:gdLst/>
              <a:ahLst/>
              <a:cxnLst/>
              <a:rect l="l" t="t" r="r" b="b"/>
              <a:pathLst>
                <a:path w="1856" h="2080" extrusionOk="0">
                  <a:moveTo>
                    <a:pt x="727" y="0"/>
                  </a:moveTo>
                  <a:lnTo>
                    <a:pt x="444" y="121"/>
                  </a:lnTo>
                  <a:lnTo>
                    <a:pt x="122" y="484"/>
                  </a:lnTo>
                  <a:lnTo>
                    <a:pt x="1" y="847"/>
                  </a:lnTo>
                  <a:lnTo>
                    <a:pt x="41" y="1331"/>
                  </a:lnTo>
                  <a:cubicBezTo>
                    <a:pt x="253" y="1966"/>
                    <a:pt x="646" y="2080"/>
                    <a:pt x="897" y="2080"/>
                  </a:cubicBezTo>
                  <a:cubicBezTo>
                    <a:pt x="981" y="2080"/>
                    <a:pt x="1049" y="2067"/>
                    <a:pt x="1090" y="2057"/>
                  </a:cubicBezTo>
                  <a:lnTo>
                    <a:pt x="1452" y="1775"/>
                  </a:lnTo>
                  <a:lnTo>
                    <a:pt x="1694" y="1412"/>
                  </a:lnTo>
                  <a:cubicBezTo>
                    <a:pt x="1815" y="1210"/>
                    <a:pt x="1856" y="968"/>
                    <a:pt x="1815" y="726"/>
                  </a:cubicBezTo>
                  <a:lnTo>
                    <a:pt x="1573" y="282"/>
                  </a:lnTo>
                  <a:lnTo>
                    <a:pt x="1251" y="8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1"/>
            <p:cNvSpPr/>
            <p:nvPr/>
          </p:nvSpPr>
          <p:spPr>
            <a:xfrm rot="-9401137">
              <a:off x="7336073" y="2910306"/>
              <a:ext cx="45401" cy="49562"/>
            </a:xfrm>
            <a:custGeom>
              <a:avLst/>
              <a:gdLst/>
              <a:ahLst/>
              <a:cxnLst/>
              <a:rect l="l" t="t" r="r" b="b"/>
              <a:pathLst>
                <a:path w="1331" h="1453" extrusionOk="0">
                  <a:moveTo>
                    <a:pt x="524" y="1"/>
                  </a:moveTo>
                  <a:lnTo>
                    <a:pt x="323" y="122"/>
                  </a:lnTo>
                  <a:lnTo>
                    <a:pt x="81" y="565"/>
                  </a:lnTo>
                  <a:cubicBezTo>
                    <a:pt x="40" y="686"/>
                    <a:pt x="0" y="807"/>
                    <a:pt x="40" y="928"/>
                  </a:cubicBezTo>
                  <a:lnTo>
                    <a:pt x="161" y="1130"/>
                  </a:lnTo>
                  <a:lnTo>
                    <a:pt x="484" y="1372"/>
                  </a:lnTo>
                  <a:cubicBezTo>
                    <a:pt x="605" y="1452"/>
                    <a:pt x="726" y="1452"/>
                    <a:pt x="847" y="1452"/>
                  </a:cubicBezTo>
                  <a:lnTo>
                    <a:pt x="1049" y="1291"/>
                  </a:lnTo>
                  <a:lnTo>
                    <a:pt x="1250" y="928"/>
                  </a:lnTo>
                  <a:cubicBezTo>
                    <a:pt x="1291" y="807"/>
                    <a:pt x="1331" y="686"/>
                    <a:pt x="1291" y="565"/>
                  </a:cubicBezTo>
                  <a:lnTo>
                    <a:pt x="1210" y="364"/>
                  </a:lnTo>
                  <a:lnTo>
                    <a:pt x="847" y="41"/>
                  </a:lnTo>
                  <a:cubicBezTo>
                    <a:pt x="726" y="1"/>
                    <a:pt x="605" y="1"/>
                    <a:pt x="5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1"/>
            <p:cNvSpPr/>
            <p:nvPr/>
          </p:nvSpPr>
          <p:spPr>
            <a:xfrm rot="-9401137">
              <a:off x="8555506" y="2960971"/>
              <a:ext cx="35816" cy="28960"/>
            </a:xfrm>
            <a:custGeom>
              <a:avLst/>
              <a:gdLst/>
              <a:ahLst/>
              <a:cxnLst/>
              <a:rect l="l" t="t" r="r" b="b"/>
              <a:pathLst>
                <a:path w="1050" h="849" extrusionOk="0">
                  <a:moveTo>
                    <a:pt x="559" y="0"/>
                  </a:moveTo>
                  <a:cubicBezTo>
                    <a:pt x="496" y="0"/>
                    <a:pt x="430" y="13"/>
                    <a:pt x="364" y="41"/>
                  </a:cubicBezTo>
                  <a:cubicBezTo>
                    <a:pt x="122" y="122"/>
                    <a:pt x="1" y="364"/>
                    <a:pt x="41" y="646"/>
                  </a:cubicBezTo>
                  <a:lnTo>
                    <a:pt x="202" y="808"/>
                  </a:lnTo>
                  <a:cubicBezTo>
                    <a:pt x="283" y="835"/>
                    <a:pt x="368" y="848"/>
                    <a:pt x="453" y="848"/>
                  </a:cubicBezTo>
                  <a:cubicBezTo>
                    <a:pt x="623" y="848"/>
                    <a:pt x="794" y="794"/>
                    <a:pt x="928" y="687"/>
                  </a:cubicBezTo>
                  <a:lnTo>
                    <a:pt x="1049" y="404"/>
                  </a:lnTo>
                  <a:lnTo>
                    <a:pt x="1049" y="324"/>
                  </a:lnTo>
                  <a:cubicBezTo>
                    <a:pt x="956" y="138"/>
                    <a:pt x="769" y="0"/>
                    <a:pt x="5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1" name="Google Shape;751;p21"/>
          <p:cNvGrpSpPr/>
          <p:nvPr/>
        </p:nvGrpSpPr>
        <p:grpSpPr>
          <a:xfrm rot="9924834">
            <a:off x="6688594" y="137679"/>
            <a:ext cx="1724549" cy="1188751"/>
            <a:chOff x="2408692" y="-569353"/>
            <a:chExt cx="3769974" cy="2558659"/>
          </a:xfrm>
        </p:grpSpPr>
        <p:sp>
          <p:nvSpPr>
            <p:cNvPr id="752" name="Google Shape;752;p21"/>
            <p:cNvSpPr/>
            <p:nvPr/>
          </p:nvSpPr>
          <p:spPr>
            <a:xfrm rot="-5400000">
              <a:off x="2983957" y="-632355"/>
              <a:ext cx="1179387" cy="2329918"/>
            </a:xfrm>
            <a:custGeom>
              <a:avLst/>
              <a:gdLst/>
              <a:ahLst/>
              <a:cxnLst/>
              <a:rect l="l" t="t" r="r" b="b"/>
              <a:pathLst>
                <a:path w="34576" h="68306" extrusionOk="0">
                  <a:moveTo>
                    <a:pt x="34323" y="1"/>
                  </a:moveTo>
                  <a:cubicBezTo>
                    <a:pt x="34241" y="1"/>
                    <a:pt x="34164" y="46"/>
                    <a:pt x="34148" y="144"/>
                  </a:cubicBezTo>
                  <a:cubicBezTo>
                    <a:pt x="33220" y="4983"/>
                    <a:pt x="32051" y="9782"/>
                    <a:pt x="30599" y="14501"/>
                  </a:cubicBezTo>
                  <a:cubicBezTo>
                    <a:pt x="29147" y="19219"/>
                    <a:pt x="27453" y="23857"/>
                    <a:pt x="25477" y="28374"/>
                  </a:cubicBezTo>
                  <a:cubicBezTo>
                    <a:pt x="23501" y="32972"/>
                    <a:pt x="21283" y="37489"/>
                    <a:pt x="18823" y="41884"/>
                  </a:cubicBezTo>
                  <a:cubicBezTo>
                    <a:pt x="16363" y="46240"/>
                    <a:pt x="13701" y="50515"/>
                    <a:pt x="10798" y="54588"/>
                  </a:cubicBezTo>
                  <a:cubicBezTo>
                    <a:pt x="7853" y="58742"/>
                    <a:pt x="4708" y="62735"/>
                    <a:pt x="1401" y="66566"/>
                  </a:cubicBezTo>
                  <a:cubicBezTo>
                    <a:pt x="957" y="67009"/>
                    <a:pt x="554" y="67493"/>
                    <a:pt x="151" y="67937"/>
                  </a:cubicBezTo>
                  <a:cubicBezTo>
                    <a:pt x="0" y="68088"/>
                    <a:pt x="142" y="68306"/>
                    <a:pt x="291" y="68306"/>
                  </a:cubicBezTo>
                  <a:cubicBezTo>
                    <a:pt x="341" y="68306"/>
                    <a:pt x="392" y="68281"/>
                    <a:pt x="433" y="68219"/>
                  </a:cubicBezTo>
                  <a:cubicBezTo>
                    <a:pt x="3821" y="64469"/>
                    <a:pt x="7007" y="60516"/>
                    <a:pt x="10031" y="56403"/>
                  </a:cubicBezTo>
                  <a:cubicBezTo>
                    <a:pt x="12975" y="52289"/>
                    <a:pt x="15758" y="48055"/>
                    <a:pt x="18258" y="43659"/>
                  </a:cubicBezTo>
                  <a:cubicBezTo>
                    <a:pt x="20759" y="39344"/>
                    <a:pt x="23058" y="34907"/>
                    <a:pt x="25074" y="30350"/>
                  </a:cubicBezTo>
                  <a:cubicBezTo>
                    <a:pt x="27131" y="25793"/>
                    <a:pt x="28905" y="21115"/>
                    <a:pt x="30438" y="16396"/>
                  </a:cubicBezTo>
                  <a:cubicBezTo>
                    <a:pt x="31970" y="11678"/>
                    <a:pt x="33220" y="6879"/>
                    <a:pt x="34229" y="2039"/>
                  </a:cubicBezTo>
                  <a:cubicBezTo>
                    <a:pt x="34350" y="1434"/>
                    <a:pt x="34430" y="870"/>
                    <a:pt x="34551" y="265"/>
                  </a:cubicBezTo>
                  <a:cubicBezTo>
                    <a:pt x="34575" y="97"/>
                    <a:pt x="34443" y="1"/>
                    <a:pt x="343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21"/>
            <p:cNvSpPr/>
            <p:nvPr/>
          </p:nvSpPr>
          <p:spPr>
            <a:xfrm rot="-5400000">
              <a:off x="4373138" y="135649"/>
              <a:ext cx="1434803" cy="2176252"/>
            </a:xfrm>
            <a:custGeom>
              <a:avLst/>
              <a:gdLst/>
              <a:ahLst/>
              <a:cxnLst/>
              <a:rect l="l" t="t" r="r" b="b"/>
              <a:pathLst>
                <a:path w="42064" h="63801" extrusionOk="0">
                  <a:moveTo>
                    <a:pt x="40209" y="1"/>
                  </a:moveTo>
                  <a:cubicBezTo>
                    <a:pt x="33070" y="4074"/>
                    <a:pt x="27666" y="10365"/>
                    <a:pt x="22867" y="16818"/>
                  </a:cubicBezTo>
                  <a:cubicBezTo>
                    <a:pt x="15406" y="26900"/>
                    <a:pt x="9034" y="37789"/>
                    <a:pt x="3913" y="49243"/>
                  </a:cubicBezTo>
                  <a:cubicBezTo>
                    <a:pt x="1856" y="53881"/>
                    <a:pt x="1" y="58760"/>
                    <a:pt x="283" y="63721"/>
                  </a:cubicBezTo>
                  <a:cubicBezTo>
                    <a:pt x="417" y="63776"/>
                    <a:pt x="553" y="63801"/>
                    <a:pt x="689" y="63801"/>
                  </a:cubicBezTo>
                  <a:cubicBezTo>
                    <a:pt x="1246" y="63801"/>
                    <a:pt x="1797" y="63392"/>
                    <a:pt x="2219" y="63035"/>
                  </a:cubicBezTo>
                  <a:lnTo>
                    <a:pt x="21859" y="46460"/>
                  </a:lnTo>
                  <a:cubicBezTo>
                    <a:pt x="24521" y="44282"/>
                    <a:pt x="27061" y="41983"/>
                    <a:pt x="29481" y="39523"/>
                  </a:cubicBezTo>
                  <a:cubicBezTo>
                    <a:pt x="38152" y="30248"/>
                    <a:pt x="42064" y="11898"/>
                    <a:pt x="402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21"/>
            <p:cNvSpPr/>
            <p:nvPr/>
          </p:nvSpPr>
          <p:spPr>
            <a:xfrm rot="-5400000">
              <a:off x="3121130" y="677418"/>
              <a:ext cx="1672789" cy="950987"/>
            </a:xfrm>
            <a:custGeom>
              <a:avLst/>
              <a:gdLst/>
              <a:ahLst/>
              <a:cxnLst/>
              <a:rect l="l" t="t" r="r" b="b"/>
              <a:pathLst>
                <a:path w="49041" h="27880" extrusionOk="0">
                  <a:moveTo>
                    <a:pt x="40263" y="0"/>
                  </a:moveTo>
                  <a:cubicBezTo>
                    <a:pt x="34352" y="0"/>
                    <a:pt x="28277" y="1806"/>
                    <a:pt x="23068" y="4691"/>
                  </a:cubicBezTo>
                  <a:cubicBezTo>
                    <a:pt x="15204" y="9046"/>
                    <a:pt x="8993" y="15620"/>
                    <a:pt x="3226" y="22274"/>
                  </a:cubicBezTo>
                  <a:cubicBezTo>
                    <a:pt x="1775" y="23968"/>
                    <a:pt x="323" y="25783"/>
                    <a:pt x="0" y="27880"/>
                  </a:cubicBezTo>
                  <a:cubicBezTo>
                    <a:pt x="8389" y="24250"/>
                    <a:pt x="16938" y="21064"/>
                    <a:pt x="25609" y="18322"/>
                  </a:cubicBezTo>
                  <a:cubicBezTo>
                    <a:pt x="34320" y="15580"/>
                    <a:pt x="43273" y="8320"/>
                    <a:pt x="49040" y="1505"/>
                  </a:cubicBezTo>
                  <a:cubicBezTo>
                    <a:pt x="46248" y="470"/>
                    <a:pt x="43277" y="0"/>
                    <a:pt x="402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21"/>
            <p:cNvSpPr/>
            <p:nvPr/>
          </p:nvSpPr>
          <p:spPr>
            <a:xfrm rot="-5400000">
              <a:off x="2987658" y="-658329"/>
              <a:ext cx="641063" cy="819015"/>
            </a:xfrm>
            <a:custGeom>
              <a:avLst/>
              <a:gdLst/>
              <a:ahLst/>
              <a:cxnLst/>
              <a:rect l="l" t="t" r="r" b="b"/>
              <a:pathLst>
                <a:path w="18794" h="24011" extrusionOk="0">
                  <a:moveTo>
                    <a:pt x="719" y="0"/>
                  </a:moveTo>
                  <a:cubicBezTo>
                    <a:pt x="496" y="0"/>
                    <a:pt x="270" y="18"/>
                    <a:pt x="41" y="55"/>
                  </a:cubicBezTo>
                  <a:lnTo>
                    <a:pt x="1" y="55"/>
                  </a:lnTo>
                  <a:cubicBezTo>
                    <a:pt x="646" y="5137"/>
                    <a:pt x="3792" y="10339"/>
                    <a:pt x="6574" y="14654"/>
                  </a:cubicBezTo>
                  <a:cubicBezTo>
                    <a:pt x="9317" y="19010"/>
                    <a:pt x="13592" y="22599"/>
                    <a:pt x="18794" y="24011"/>
                  </a:cubicBezTo>
                  <a:cubicBezTo>
                    <a:pt x="16374" y="15905"/>
                    <a:pt x="11898" y="8565"/>
                    <a:pt x="5808" y="2677"/>
                  </a:cubicBezTo>
                  <a:cubicBezTo>
                    <a:pt x="4397" y="1338"/>
                    <a:pt x="2662" y="0"/>
                    <a:pt x="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21"/>
            <p:cNvSpPr/>
            <p:nvPr/>
          </p:nvSpPr>
          <p:spPr>
            <a:xfrm rot="-5400000">
              <a:off x="2322598" y="417074"/>
              <a:ext cx="1104652" cy="339565"/>
            </a:xfrm>
            <a:custGeom>
              <a:avLst/>
              <a:gdLst/>
              <a:ahLst/>
              <a:cxnLst/>
              <a:rect l="l" t="t" r="r" b="b"/>
              <a:pathLst>
                <a:path w="32385" h="9955" extrusionOk="0">
                  <a:moveTo>
                    <a:pt x="22727" y="0"/>
                  </a:moveTo>
                  <a:cubicBezTo>
                    <a:pt x="20165" y="0"/>
                    <a:pt x="17584" y="376"/>
                    <a:pt x="15124" y="1091"/>
                  </a:cubicBezTo>
                  <a:cubicBezTo>
                    <a:pt x="9397" y="2705"/>
                    <a:pt x="4275" y="5971"/>
                    <a:pt x="0" y="9924"/>
                  </a:cubicBezTo>
                  <a:cubicBezTo>
                    <a:pt x="1469" y="9944"/>
                    <a:pt x="2941" y="9954"/>
                    <a:pt x="4415" y="9954"/>
                  </a:cubicBezTo>
                  <a:cubicBezTo>
                    <a:pt x="8646" y="9954"/>
                    <a:pt x="12893" y="9871"/>
                    <a:pt x="17140" y="9722"/>
                  </a:cubicBezTo>
                  <a:cubicBezTo>
                    <a:pt x="19439" y="9722"/>
                    <a:pt x="21778" y="9440"/>
                    <a:pt x="24036" y="8915"/>
                  </a:cubicBezTo>
                  <a:cubicBezTo>
                    <a:pt x="26819" y="8189"/>
                    <a:pt x="32022" y="6697"/>
                    <a:pt x="32385" y="2059"/>
                  </a:cubicBezTo>
                  <a:lnTo>
                    <a:pt x="32385" y="2019"/>
                  </a:lnTo>
                  <a:cubicBezTo>
                    <a:pt x="29410" y="646"/>
                    <a:pt x="26085" y="0"/>
                    <a:pt x="227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9"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8" name="Google Shape;758;p22"/>
          <p:cNvGrpSpPr/>
          <p:nvPr/>
        </p:nvGrpSpPr>
        <p:grpSpPr>
          <a:xfrm>
            <a:off x="5555525" y="-370153"/>
            <a:ext cx="6922798" cy="6894979"/>
            <a:chOff x="5555525" y="-370153"/>
            <a:chExt cx="6922798" cy="6894979"/>
          </a:xfrm>
        </p:grpSpPr>
        <p:sp>
          <p:nvSpPr>
            <p:cNvPr id="759" name="Google Shape;759;p22"/>
            <p:cNvSpPr/>
            <p:nvPr/>
          </p:nvSpPr>
          <p:spPr>
            <a:xfrm rot="3320876">
              <a:off x="6559270" y="568767"/>
              <a:ext cx="4915307" cy="5017139"/>
            </a:xfrm>
            <a:custGeom>
              <a:avLst/>
              <a:gdLst/>
              <a:ahLst/>
              <a:cxnLst/>
              <a:rect l="l" t="t" r="r" b="b"/>
              <a:pathLst>
                <a:path w="164618" h="181830" extrusionOk="0">
                  <a:moveTo>
                    <a:pt x="17337" y="0"/>
                  </a:moveTo>
                  <a:cubicBezTo>
                    <a:pt x="11319" y="0"/>
                    <a:pt x="5466" y="2631"/>
                    <a:pt x="351" y="7417"/>
                  </a:cubicBezTo>
                  <a:lnTo>
                    <a:pt x="0" y="23756"/>
                  </a:lnTo>
                  <a:cubicBezTo>
                    <a:pt x="11551" y="25117"/>
                    <a:pt x="25123" y="28148"/>
                    <a:pt x="31316" y="39963"/>
                  </a:cubicBezTo>
                  <a:cubicBezTo>
                    <a:pt x="35137" y="47342"/>
                    <a:pt x="35006" y="56214"/>
                    <a:pt x="38212" y="63944"/>
                  </a:cubicBezTo>
                  <a:cubicBezTo>
                    <a:pt x="42253" y="73739"/>
                    <a:pt x="51125" y="80107"/>
                    <a:pt x="59733" y="84675"/>
                  </a:cubicBezTo>
                  <a:cubicBezTo>
                    <a:pt x="68386" y="89243"/>
                    <a:pt x="76336" y="94382"/>
                    <a:pt x="84900" y="99960"/>
                  </a:cubicBezTo>
                  <a:cubicBezTo>
                    <a:pt x="106334" y="113927"/>
                    <a:pt x="117885" y="167116"/>
                    <a:pt x="111956" y="181830"/>
                  </a:cubicBezTo>
                  <a:lnTo>
                    <a:pt x="164618" y="98159"/>
                  </a:lnTo>
                  <a:cubicBezTo>
                    <a:pt x="155043" y="77033"/>
                    <a:pt x="135498" y="61353"/>
                    <a:pt x="115426" y="58673"/>
                  </a:cubicBezTo>
                  <a:cubicBezTo>
                    <a:pt x="112484" y="58295"/>
                    <a:pt x="109552" y="58172"/>
                    <a:pt x="106623" y="58172"/>
                  </a:cubicBezTo>
                  <a:cubicBezTo>
                    <a:pt x="101103" y="58172"/>
                    <a:pt x="95600" y="58611"/>
                    <a:pt x="90084" y="58611"/>
                  </a:cubicBezTo>
                  <a:cubicBezTo>
                    <a:pt x="89352" y="58611"/>
                    <a:pt x="88620" y="58603"/>
                    <a:pt x="87887" y="58586"/>
                  </a:cubicBezTo>
                  <a:cubicBezTo>
                    <a:pt x="78664" y="58366"/>
                    <a:pt x="68781" y="56302"/>
                    <a:pt x="61227" y="49362"/>
                  </a:cubicBezTo>
                  <a:cubicBezTo>
                    <a:pt x="48841" y="38074"/>
                    <a:pt x="45854" y="17036"/>
                    <a:pt x="33073" y="6319"/>
                  </a:cubicBezTo>
                  <a:cubicBezTo>
                    <a:pt x="27958" y="2002"/>
                    <a:pt x="22585" y="0"/>
                    <a:pt x="173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22"/>
            <p:cNvSpPr/>
            <p:nvPr/>
          </p:nvSpPr>
          <p:spPr>
            <a:xfrm rot="5400000">
              <a:off x="9262450" y="4478550"/>
              <a:ext cx="24175" cy="14025"/>
            </a:xfrm>
            <a:custGeom>
              <a:avLst/>
              <a:gdLst/>
              <a:ahLst/>
              <a:cxnLst/>
              <a:rect l="l" t="t" r="r" b="b"/>
              <a:pathLst>
                <a:path w="967" h="561" extrusionOk="0">
                  <a:moveTo>
                    <a:pt x="923" y="1"/>
                  </a:moveTo>
                  <a:lnTo>
                    <a:pt x="659" y="88"/>
                  </a:lnTo>
                  <a:cubicBezTo>
                    <a:pt x="594" y="88"/>
                    <a:pt x="539" y="66"/>
                    <a:pt x="473" y="66"/>
                  </a:cubicBezTo>
                  <a:cubicBezTo>
                    <a:pt x="407" y="66"/>
                    <a:pt x="330" y="88"/>
                    <a:pt x="220" y="176"/>
                  </a:cubicBezTo>
                  <a:cubicBezTo>
                    <a:pt x="220" y="220"/>
                    <a:pt x="220" y="220"/>
                    <a:pt x="264" y="264"/>
                  </a:cubicBezTo>
                  <a:lnTo>
                    <a:pt x="1" y="308"/>
                  </a:lnTo>
                  <a:cubicBezTo>
                    <a:pt x="45" y="396"/>
                    <a:pt x="88" y="484"/>
                    <a:pt x="220" y="528"/>
                  </a:cubicBezTo>
                  <a:cubicBezTo>
                    <a:pt x="286" y="550"/>
                    <a:pt x="352" y="561"/>
                    <a:pt x="418" y="561"/>
                  </a:cubicBezTo>
                  <a:cubicBezTo>
                    <a:pt x="484" y="561"/>
                    <a:pt x="550" y="550"/>
                    <a:pt x="616" y="528"/>
                  </a:cubicBezTo>
                  <a:cubicBezTo>
                    <a:pt x="835" y="484"/>
                    <a:pt x="967" y="220"/>
                    <a:pt x="9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22"/>
            <p:cNvSpPr/>
            <p:nvPr/>
          </p:nvSpPr>
          <p:spPr>
            <a:xfrm rot="5400000">
              <a:off x="9462013" y="3731888"/>
              <a:ext cx="24200" cy="16225"/>
            </a:xfrm>
            <a:custGeom>
              <a:avLst/>
              <a:gdLst/>
              <a:ahLst/>
              <a:cxnLst/>
              <a:rect l="l" t="t" r="r" b="b"/>
              <a:pathLst>
                <a:path w="968" h="649" extrusionOk="0">
                  <a:moveTo>
                    <a:pt x="529" y="1"/>
                  </a:moveTo>
                  <a:cubicBezTo>
                    <a:pt x="468" y="1"/>
                    <a:pt x="407" y="12"/>
                    <a:pt x="352" y="34"/>
                  </a:cubicBezTo>
                  <a:cubicBezTo>
                    <a:pt x="264" y="78"/>
                    <a:pt x="177" y="122"/>
                    <a:pt x="133" y="210"/>
                  </a:cubicBezTo>
                  <a:cubicBezTo>
                    <a:pt x="45" y="341"/>
                    <a:pt x="1" y="473"/>
                    <a:pt x="45" y="649"/>
                  </a:cubicBezTo>
                  <a:lnTo>
                    <a:pt x="352" y="517"/>
                  </a:lnTo>
                  <a:lnTo>
                    <a:pt x="352" y="561"/>
                  </a:lnTo>
                  <a:cubicBezTo>
                    <a:pt x="380" y="542"/>
                    <a:pt x="404" y="536"/>
                    <a:pt x="426" y="536"/>
                  </a:cubicBezTo>
                  <a:cubicBezTo>
                    <a:pt x="486" y="536"/>
                    <a:pt x="533" y="586"/>
                    <a:pt x="608" y="586"/>
                  </a:cubicBezTo>
                  <a:cubicBezTo>
                    <a:pt x="635" y="586"/>
                    <a:pt x="667" y="579"/>
                    <a:pt x="704" y="561"/>
                  </a:cubicBezTo>
                  <a:cubicBezTo>
                    <a:pt x="704" y="517"/>
                    <a:pt x="704" y="473"/>
                    <a:pt x="660" y="429"/>
                  </a:cubicBezTo>
                  <a:lnTo>
                    <a:pt x="967" y="297"/>
                  </a:lnTo>
                  <a:cubicBezTo>
                    <a:pt x="901" y="100"/>
                    <a:pt x="712" y="1"/>
                    <a:pt x="5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22"/>
            <p:cNvSpPr/>
            <p:nvPr/>
          </p:nvSpPr>
          <p:spPr>
            <a:xfrm rot="5400000">
              <a:off x="8111900" y="4388050"/>
              <a:ext cx="29650" cy="22650"/>
            </a:xfrm>
            <a:custGeom>
              <a:avLst/>
              <a:gdLst/>
              <a:ahLst/>
              <a:cxnLst/>
              <a:rect l="l" t="t" r="r" b="b"/>
              <a:pathLst>
                <a:path w="1186" h="906" extrusionOk="0">
                  <a:moveTo>
                    <a:pt x="538" y="1"/>
                  </a:moveTo>
                  <a:cubicBezTo>
                    <a:pt x="390" y="1"/>
                    <a:pt x="243" y="31"/>
                    <a:pt x="132" y="115"/>
                  </a:cubicBezTo>
                  <a:lnTo>
                    <a:pt x="0" y="466"/>
                  </a:lnTo>
                  <a:lnTo>
                    <a:pt x="132" y="774"/>
                  </a:lnTo>
                  <a:lnTo>
                    <a:pt x="527" y="905"/>
                  </a:lnTo>
                  <a:cubicBezTo>
                    <a:pt x="615" y="861"/>
                    <a:pt x="703" y="774"/>
                    <a:pt x="835" y="730"/>
                  </a:cubicBezTo>
                  <a:cubicBezTo>
                    <a:pt x="966" y="686"/>
                    <a:pt x="1098" y="598"/>
                    <a:pt x="1186" y="422"/>
                  </a:cubicBezTo>
                  <a:lnTo>
                    <a:pt x="922" y="27"/>
                  </a:lnTo>
                  <a:lnTo>
                    <a:pt x="791" y="27"/>
                  </a:lnTo>
                  <a:cubicBezTo>
                    <a:pt x="710" y="11"/>
                    <a:pt x="624" y="1"/>
                    <a:pt x="5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22"/>
            <p:cNvSpPr/>
            <p:nvPr/>
          </p:nvSpPr>
          <p:spPr>
            <a:xfrm rot="5400000">
              <a:off x="8088113" y="3468613"/>
              <a:ext cx="34050" cy="40975"/>
            </a:xfrm>
            <a:custGeom>
              <a:avLst/>
              <a:gdLst/>
              <a:ahLst/>
              <a:cxnLst/>
              <a:rect l="l" t="t" r="r" b="b"/>
              <a:pathLst>
                <a:path w="1362" h="1639" extrusionOk="0">
                  <a:moveTo>
                    <a:pt x="653" y="1"/>
                  </a:moveTo>
                  <a:cubicBezTo>
                    <a:pt x="607" y="1"/>
                    <a:pt x="565" y="6"/>
                    <a:pt x="527" y="13"/>
                  </a:cubicBezTo>
                  <a:lnTo>
                    <a:pt x="395" y="57"/>
                  </a:lnTo>
                  <a:lnTo>
                    <a:pt x="220" y="233"/>
                  </a:lnTo>
                  <a:lnTo>
                    <a:pt x="88" y="364"/>
                  </a:lnTo>
                  <a:cubicBezTo>
                    <a:pt x="0" y="584"/>
                    <a:pt x="0" y="804"/>
                    <a:pt x="88" y="1023"/>
                  </a:cubicBezTo>
                  <a:cubicBezTo>
                    <a:pt x="220" y="1331"/>
                    <a:pt x="483" y="1594"/>
                    <a:pt x="791" y="1638"/>
                  </a:cubicBezTo>
                  <a:lnTo>
                    <a:pt x="1098" y="1506"/>
                  </a:lnTo>
                  <a:lnTo>
                    <a:pt x="1362" y="1111"/>
                  </a:lnTo>
                  <a:lnTo>
                    <a:pt x="1362" y="760"/>
                  </a:lnTo>
                  <a:lnTo>
                    <a:pt x="1318" y="628"/>
                  </a:lnTo>
                  <a:cubicBezTo>
                    <a:pt x="1172" y="118"/>
                    <a:pt x="875" y="1"/>
                    <a:pt x="6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22"/>
            <p:cNvSpPr/>
            <p:nvPr/>
          </p:nvSpPr>
          <p:spPr>
            <a:xfrm rot="5400000">
              <a:off x="7991675" y="3813575"/>
              <a:ext cx="18700" cy="23050"/>
            </a:xfrm>
            <a:custGeom>
              <a:avLst/>
              <a:gdLst/>
              <a:ahLst/>
              <a:cxnLst/>
              <a:rect l="l" t="t" r="r" b="b"/>
              <a:pathLst>
                <a:path w="748" h="922" extrusionOk="0">
                  <a:moveTo>
                    <a:pt x="315" y="0"/>
                  </a:moveTo>
                  <a:cubicBezTo>
                    <a:pt x="285" y="0"/>
                    <a:pt x="254" y="4"/>
                    <a:pt x="220" y="14"/>
                  </a:cubicBezTo>
                  <a:lnTo>
                    <a:pt x="132" y="190"/>
                  </a:lnTo>
                  <a:lnTo>
                    <a:pt x="176" y="190"/>
                  </a:lnTo>
                  <a:lnTo>
                    <a:pt x="1" y="585"/>
                  </a:lnTo>
                  <a:cubicBezTo>
                    <a:pt x="45" y="717"/>
                    <a:pt x="132" y="848"/>
                    <a:pt x="308" y="892"/>
                  </a:cubicBezTo>
                  <a:cubicBezTo>
                    <a:pt x="344" y="911"/>
                    <a:pt x="388" y="921"/>
                    <a:pt x="437" y="921"/>
                  </a:cubicBezTo>
                  <a:cubicBezTo>
                    <a:pt x="505" y="921"/>
                    <a:pt x="582" y="900"/>
                    <a:pt x="659" y="848"/>
                  </a:cubicBezTo>
                  <a:lnTo>
                    <a:pt x="747" y="453"/>
                  </a:lnTo>
                  <a:cubicBezTo>
                    <a:pt x="703" y="453"/>
                    <a:pt x="703" y="409"/>
                    <a:pt x="703" y="409"/>
                  </a:cubicBezTo>
                  <a:cubicBezTo>
                    <a:pt x="664" y="292"/>
                    <a:pt x="555" y="0"/>
                    <a:pt x="31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22"/>
            <p:cNvSpPr/>
            <p:nvPr/>
          </p:nvSpPr>
          <p:spPr>
            <a:xfrm rot="5400000">
              <a:off x="7881863" y="3020438"/>
              <a:ext cx="20875" cy="28150"/>
            </a:xfrm>
            <a:custGeom>
              <a:avLst/>
              <a:gdLst/>
              <a:ahLst/>
              <a:cxnLst/>
              <a:rect l="l" t="t" r="r" b="b"/>
              <a:pathLst>
                <a:path w="835" h="1126" extrusionOk="0">
                  <a:moveTo>
                    <a:pt x="405" y="0"/>
                  </a:moveTo>
                  <a:cubicBezTo>
                    <a:pt x="357" y="0"/>
                    <a:pt x="310" y="9"/>
                    <a:pt x="264" y="27"/>
                  </a:cubicBezTo>
                  <a:lnTo>
                    <a:pt x="44" y="335"/>
                  </a:lnTo>
                  <a:cubicBezTo>
                    <a:pt x="44" y="379"/>
                    <a:pt x="44" y="467"/>
                    <a:pt x="44" y="554"/>
                  </a:cubicBezTo>
                  <a:cubicBezTo>
                    <a:pt x="0" y="642"/>
                    <a:pt x="0" y="774"/>
                    <a:pt x="0" y="862"/>
                  </a:cubicBezTo>
                  <a:lnTo>
                    <a:pt x="308" y="1125"/>
                  </a:lnTo>
                  <a:cubicBezTo>
                    <a:pt x="527" y="1081"/>
                    <a:pt x="659" y="950"/>
                    <a:pt x="791" y="774"/>
                  </a:cubicBezTo>
                  <a:cubicBezTo>
                    <a:pt x="835" y="642"/>
                    <a:pt x="835" y="467"/>
                    <a:pt x="791" y="335"/>
                  </a:cubicBezTo>
                  <a:cubicBezTo>
                    <a:pt x="756" y="126"/>
                    <a:pt x="584" y="0"/>
                    <a:pt x="40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22"/>
            <p:cNvSpPr/>
            <p:nvPr/>
          </p:nvSpPr>
          <p:spPr>
            <a:xfrm rot="5400000">
              <a:off x="7844413" y="3297688"/>
              <a:ext cx="20875" cy="27050"/>
            </a:xfrm>
            <a:custGeom>
              <a:avLst/>
              <a:gdLst/>
              <a:ahLst/>
              <a:cxnLst/>
              <a:rect l="l" t="t" r="r" b="b"/>
              <a:pathLst>
                <a:path w="835" h="1082" extrusionOk="0">
                  <a:moveTo>
                    <a:pt x="484" y="1"/>
                  </a:moveTo>
                  <a:cubicBezTo>
                    <a:pt x="308" y="1"/>
                    <a:pt x="176" y="132"/>
                    <a:pt x="88" y="264"/>
                  </a:cubicBezTo>
                  <a:cubicBezTo>
                    <a:pt x="0" y="396"/>
                    <a:pt x="0" y="572"/>
                    <a:pt x="44" y="747"/>
                  </a:cubicBezTo>
                  <a:cubicBezTo>
                    <a:pt x="114" y="956"/>
                    <a:pt x="293" y="1082"/>
                    <a:pt x="496" y="1082"/>
                  </a:cubicBezTo>
                  <a:cubicBezTo>
                    <a:pt x="549" y="1082"/>
                    <a:pt x="604" y="1073"/>
                    <a:pt x="659" y="1055"/>
                  </a:cubicBezTo>
                  <a:lnTo>
                    <a:pt x="835" y="747"/>
                  </a:lnTo>
                  <a:cubicBezTo>
                    <a:pt x="835" y="703"/>
                    <a:pt x="835" y="703"/>
                    <a:pt x="835" y="660"/>
                  </a:cubicBezTo>
                  <a:cubicBezTo>
                    <a:pt x="835" y="528"/>
                    <a:pt x="835" y="396"/>
                    <a:pt x="791" y="264"/>
                  </a:cubicBezTo>
                  <a:cubicBezTo>
                    <a:pt x="791" y="220"/>
                    <a:pt x="747" y="176"/>
                    <a:pt x="747" y="132"/>
                  </a:cubicBezTo>
                  <a:lnTo>
                    <a:pt x="48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22"/>
            <p:cNvSpPr/>
            <p:nvPr/>
          </p:nvSpPr>
          <p:spPr>
            <a:xfrm rot="5400000">
              <a:off x="9545600" y="4068850"/>
              <a:ext cx="20875" cy="28575"/>
            </a:xfrm>
            <a:custGeom>
              <a:avLst/>
              <a:gdLst/>
              <a:ahLst/>
              <a:cxnLst/>
              <a:rect l="l" t="t" r="r" b="b"/>
              <a:pathLst>
                <a:path w="835" h="1143" extrusionOk="0">
                  <a:moveTo>
                    <a:pt x="439" y="0"/>
                  </a:moveTo>
                  <a:lnTo>
                    <a:pt x="176" y="352"/>
                  </a:lnTo>
                  <a:cubicBezTo>
                    <a:pt x="176" y="395"/>
                    <a:pt x="132" y="395"/>
                    <a:pt x="132" y="439"/>
                  </a:cubicBezTo>
                  <a:cubicBezTo>
                    <a:pt x="44" y="571"/>
                    <a:pt x="0" y="747"/>
                    <a:pt x="0" y="966"/>
                  </a:cubicBezTo>
                  <a:lnTo>
                    <a:pt x="352" y="1142"/>
                  </a:lnTo>
                  <a:cubicBezTo>
                    <a:pt x="703" y="966"/>
                    <a:pt x="835" y="615"/>
                    <a:pt x="791" y="264"/>
                  </a:cubicBezTo>
                  <a:cubicBezTo>
                    <a:pt x="747" y="88"/>
                    <a:pt x="615" y="0"/>
                    <a:pt x="43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22"/>
            <p:cNvSpPr/>
            <p:nvPr/>
          </p:nvSpPr>
          <p:spPr>
            <a:xfrm rot="5400000">
              <a:off x="9251363" y="3459813"/>
              <a:ext cx="64800" cy="56375"/>
            </a:xfrm>
            <a:custGeom>
              <a:avLst/>
              <a:gdLst/>
              <a:ahLst/>
              <a:cxnLst/>
              <a:rect l="l" t="t" r="r" b="b"/>
              <a:pathLst>
                <a:path w="2592" h="2255" extrusionOk="0">
                  <a:moveTo>
                    <a:pt x="971" y="1"/>
                  </a:moveTo>
                  <a:cubicBezTo>
                    <a:pt x="759" y="1"/>
                    <a:pt x="560" y="69"/>
                    <a:pt x="396" y="206"/>
                  </a:cubicBezTo>
                  <a:cubicBezTo>
                    <a:pt x="132" y="470"/>
                    <a:pt x="0" y="821"/>
                    <a:pt x="44" y="1217"/>
                  </a:cubicBezTo>
                  <a:lnTo>
                    <a:pt x="220" y="1568"/>
                  </a:lnTo>
                  <a:lnTo>
                    <a:pt x="484" y="1831"/>
                  </a:lnTo>
                  <a:lnTo>
                    <a:pt x="703" y="1963"/>
                  </a:lnTo>
                  <a:lnTo>
                    <a:pt x="791" y="2007"/>
                  </a:lnTo>
                  <a:cubicBezTo>
                    <a:pt x="988" y="2176"/>
                    <a:pt x="1239" y="2255"/>
                    <a:pt x="1498" y="2255"/>
                  </a:cubicBezTo>
                  <a:cubicBezTo>
                    <a:pt x="1644" y="2255"/>
                    <a:pt x="1791" y="2230"/>
                    <a:pt x="1933" y="2183"/>
                  </a:cubicBezTo>
                  <a:cubicBezTo>
                    <a:pt x="2240" y="2051"/>
                    <a:pt x="2504" y="1788"/>
                    <a:pt x="2592" y="1436"/>
                  </a:cubicBezTo>
                  <a:lnTo>
                    <a:pt x="2460" y="733"/>
                  </a:lnTo>
                  <a:lnTo>
                    <a:pt x="2196" y="470"/>
                  </a:lnTo>
                  <a:lnTo>
                    <a:pt x="2240" y="382"/>
                  </a:lnTo>
                  <a:cubicBezTo>
                    <a:pt x="2067" y="174"/>
                    <a:pt x="1810" y="48"/>
                    <a:pt x="1559" y="48"/>
                  </a:cubicBezTo>
                  <a:cubicBezTo>
                    <a:pt x="1492" y="48"/>
                    <a:pt x="1426" y="56"/>
                    <a:pt x="1362" y="75"/>
                  </a:cubicBezTo>
                  <a:cubicBezTo>
                    <a:pt x="1230" y="25"/>
                    <a:pt x="1098" y="1"/>
                    <a:pt x="97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22"/>
            <p:cNvSpPr/>
            <p:nvPr/>
          </p:nvSpPr>
          <p:spPr>
            <a:xfrm rot="5400000">
              <a:off x="9116738" y="4047363"/>
              <a:ext cx="35175" cy="39700"/>
            </a:xfrm>
            <a:custGeom>
              <a:avLst/>
              <a:gdLst/>
              <a:ahLst/>
              <a:cxnLst/>
              <a:rect l="l" t="t" r="r" b="b"/>
              <a:pathLst>
                <a:path w="1407" h="1588" extrusionOk="0">
                  <a:moveTo>
                    <a:pt x="616" y="0"/>
                  </a:moveTo>
                  <a:lnTo>
                    <a:pt x="396" y="88"/>
                  </a:lnTo>
                  <a:lnTo>
                    <a:pt x="308" y="176"/>
                  </a:lnTo>
                  <a:lnTo>
                    <a:pt x="133" y="352"/>
                  </a:lnTo>
                  <a:lnTo>
                    <a:pt x="45" y="484"/>
                  </a:lnTo>
                  <a:cubicBezTo>
                    <a:pt x="1" y="659"/>
                    <a:pt x="1" y="879"/>
                    <a:pt x="45" y="1055"/>
                  </a:cubicBezTo>
                  <a:cubicBezTo>
                    <a:pt x="165" y="1376"/>
                    <a:pt x="470" y="1587"/>
                    <a:pt x="790" y="1587"/>
                  </a:cubicBezTo>
                  <a:cubicBezTo>
                    <a:pt x="820" y="1587"/>
                    <a:pt x="849" y="1585"/>
                    <a:pt x="879" y="1582"/>
                  </a:cubicBezTo>
                  <a:lnTo>
                    <a:pt x="1099" y="1406"/>
                  </a:lnTo>
                  <a:lnTo>
                    <a:pt x="1362" y="967"/>
                  </a:lnTo>
                  <a:cubicBezTo>
                    <a:pt x="1406" y="791"/>
                    <a:pt x="1406" y="571"/>
                    <a:pt x="1362" y="396"/>
                  </a:cubicBezTo>
                  <a:lnTo>
                    <a:pt x="1319" y="264"/>
                  </a:lnTo>
                  <a:lnTo>
                    <a:pt x="1143" y="132"/>
                  </a:lnTo>
                  <a:lnTo>
                    <a:pt x="8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22"/>
            <p:cNvSpPr/>
            <p:nvPr/>
          </p:nvSpPr>
          <p:spPr>
            <a:xfrm rot="5400000">
              <a:off x="8786850" y="3029000"/>
              <a:ext cx="35175" cy="38475"/>
            </a:xfrm>
            <a:custGeom>
              <a:avLst/>
              <a:gdLst/>
              <a:ahLst/>
              <a:cxnLst/>
              <a:rect l="l" t="t" r="r" b="b"/>
              <a:pathLst>
                <a:path w="1407" h="1539" extrusionOk="0">
                  <a:moveTo>
                    <a:pt x="528" y="1"/>
                  </a:moveTo>
                  <a:lnTo>
                    <a:pt x="308" y="177"/>
                  </a:lnTo>
                  <a:lnTo>
                    <a:pt x="45" y="572"/>
                  </a:lnTo>
                  <a:cubicBezTo>
                    <a:pt x="1" y="704"/>
                    <a:pt x="1" y="835"/>
                    <a:pt x="1" y="967"/>
                  </a:cubicBezTo>
                  <a:lnTo>
                    <a:pt x="132" y="1231"/>
                  </a:lnTo>
                  <a:lnTo>
                    <a:pt x="484" y="1494"/>
                  </a:lnTo>
                  <a:cubicBezTo>
                    <a:pt x="616" y="1538"/>
                    <a:pt x="747" y="1538"/>
                    <a:pt x="879" y="1538"/>
                  </a:cubicBezTo>
                  <a:lnTo>
                    <a:pt x="1099" y="1406"/>
                  </a:lnTo>
                  <a:lnTo>
                    <a:pt x="1362" y="967"/>
                  </a:lnTo>
                  <a:cubicBezTo>
                    <a:pt x="1406" y="835"/>
                    <a:pt x="1406" y="704"/>
                    <a:pt x="1406" y="572"/>
                  </a:cubicBezTo>
                  <a:lnTo>
                    <a:pt x="1274" y="352"/>
                  </a:lnTo>
                  <a:lnTo>
                    <a:pt x="879" y="89"/>
                  </a:lnTo>
                  <a:cubicBezTo>
                    <a:pt x="747" y="1"/>
                    <a:pt x="616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2"/>
            <p:cNvSpPr/>
            <p:nvPr/>
          </p:nvSpPr>
          <p:spPr>
            <a:xfrm rot="5400000">
              <a:off x="9294125" y="3954625"/>
              <a:ext cx="36250" cy="39600"/>
            </a:xfrm>
            <a:custGeom>
              <a:avLst/>
              <a:gdLst/>
              <a:ahLst/>
              <a:cxnLst/>
              <a:rect l="l" t="t" r="r" b="b"/>
              <a:pathLst>
                <a:path w="1450" h="1584" extrusionOk="0">
                  <a:moveTo>
                    <a:pt x="616" y="0"/>
                  </a:moveTo>
                  <a:lnTo>
                    <a:pt x="396" y="88"/>
                  </a:lnTo>
                  <a:lnTo>
                    <a:pt x="220" y="264"/>
                  </a:lnTo>
                  <a:lnTo>
                    <a:pt x="45" y="615"/>
                  </a:lnTo>
                  <a:cubicBezTo>
                    <a:pt x="1" y="747"/>
                    <a:pt x="1" y="879"/>
                    <a:pt x="1" y="1010"/>
                  </a:cubicBezTo>
                  <a:lnTo>
                    <a:pt x="132" y="1230"/>
                  </a:lnTo>
                  <a:lnTo>
                    <a:pt x="572" y="1537"/>
                  </a:lnTo>
                  <a:cubicBezTo>
                    <a:pt x="649" y="1569"/>
                    <a:pt x="727" y="1583"/>
                    <a:pt x="805" y="1583"/>
                  </a:cubicBezTo>
                  <a:cubicBezTo>
                    <a:pt x="947" y="1583"/>
                    <a:pt x="1089" y="1535"/>
                    <a:pt x="1230" y="1450"/>
                  </a:cubicBezTo>
                  <a:lnTo>
                    <a:pt x="1318" y="1274"/>
                  </a:lnTo>
                  <a:lnTo>
                    <a:pt x="1450" y="923"/>
                  </a:lnTo>
                  <a:lnTo>
                    <a:pt x="1450" y="703"/>
                  </a:lnTo>
                  <a:lnTo>
                    <a:pt x="1318" y="352"/>
                  </a:lnTo>
                  <a:lnTo>
                    <a:pt x="1186" y="176"/>
                  </a:lnTo>
                  <a:lnTo>
                    <a:pt x="83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2"/>
            <p:cNvSpPr/>
            <p:nvPr/>
          </p:nvSpPr>
          <p:spPr>
            <a:xfrm rot="5400000">
              <a:off x="9403675" y="3332875"/>
              <a:ext cx="46125" cy="43425"/>
            </a:xfrm>
            <a:custGeom>
              <a:avLst/>
              <a:gdLst/>
              <a:ahLst/>
              <a:cxnLst/>
              <a:rect l="l" t="t" r="r" b="b"/>
              <a:pathLst>
                <a:path w="1845" h="1737" extrusionOk="0">
                  <a:moveTo>
                    <a:pt x="923" y="1"/>
                  </a:moveTo>
                  <a:lnTo>
                    <a:pt x="659" y="88"/>
                  </a:lnTo>
                  <a:cubicBezTo>
                    <a:pt x="264" y="176"/>
                    <a:pt x="0" y="528"/>
                    <a:pt x="44" y="967"/>
                  </a:cubicBezTo>
                  <a:lnTo>
                    <a:pt x="220" y="1186"/>
                  </a:lnTo>
                  <a:lnTo>
                    <a:pt x="308" y="1274"/>
                  </a:lnTo>
                  <a:lnTo>
                    <a:pt x="308" y="1318"/>
                  </a:lnTo>
                  <a:cubicBezTo>
                    <a:pt x="416" y="1572"/>
                    <a:pt x="645" y="1736"/>
                    <a:pt x="895" y="1736"/>
                  </a:cubicBezTo>
                  <a:cubicBezTo>
                    <a:pt x="947" y="1736"/>
                    <a:pt x="1001" y="1729"/>
                    <a:pt x="1054" y="1713"/>
                  </a:cubicBezTo>
                  <a:lnTo>
                    <a:pt x="1186" y="1670"/>
                  </a:lnTo>
                  <a:lnTo>
                    <a:pt x="1406" y="1538"/>
                  </a:lnTo>
                  <a:cubicBezTo>
                    <a:pt x="1713" y="1318"/>
                    <a:pt x="1845" y="923"/>
                    <a:pt x="1713" y="615"/>
                  </a:cubicBezTo>
                  <a:cubicBezTo>
                    <a:pt x="1625" y="440"/>
                    <a:pt x="1537" y="264"/>
                    <a:pt x="1406" y="132"/>
                  </a:cubicBezTo>
                  <a:lnTo>
                    <a:pt x="1230" y="44"/>
                  </a:lnTo>
                  <a:lnTo>
                    <a:pt x="92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2"/>
            <p:cNvSpPr/>
            <p:nvPr/>
          </p:nvSpPr>
          <p:spPr>
            <a:xfrm rot="5400000">
              <a:off x="9506625" y="3497325"/>
              <a:ext cx="40650" cy="42850"/>
            </a:xfrm>
            <a:custGeom>
              <a:avLst/>
              <a:gdLst/>
              <a:ahLst/>
              <a:cxnLst/>
              <a:rect l="l" t="t" r="r" b="b"/>
              <a:pathLst>
                <a:path w="1626" h="1714" extrusionOk="0">
                  <a:moveTo>
                    <a:pt x="923" y="1"/>
                  </a:moveTo>
                  <a:lnTo>
                    <a:pt x="703" y="45"/>
                  </a:lnTo>
                  <a:cubicBezTo>
                    <a:pt x="264" y="220"/>
                    <a:pt x="0" y="659"/>
                    <a:pt x="0" y="1143"/>
                  </a:cubicBezTo>
                  <a:lnTo>
                    <a:pt x="132" y="1406"/>
                  </a:lnTo>
                  <a:lnTo>
                    <a:pt x="440" y="1670"/>
                  </a:lnTo>
                  <a:lnTo>
                    <a:pt x="703" y="1714"/>
                  </a:lnTo>
                  <a:cubicBezTo>
                    <a:pt x="1054" y="1670"/>
                    <a:pt x="1362" y="1450"/>
                    <a:pt x="1494" y="1143"/>
                  </a:cubicBezTo>
                  <a:cubicBezTo>
                    <a:pt x="1625" y="835"/>
                    <a:pt x="1625" y="528"/>
                    <a:pt x="1450" y="264"/>
                  </a:cubicBezTo>
                  <a:lnTo>
                    <a:pt x="1274" y="132"/>
                  </a:lnTo>
                  <a:lnTo>
                    <a:pt x="92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2"/>
            <p:cNvSpPr/>
            <p:nvPr/>
          </p:nvSpPr>
          <p:spPr>
            <a:xfrm rot="5400000">
              <a:off x="9499213" y="3064413"/>
              <a:ext cx="25275" cy="25850"/>
            </a:xfrm>
            <a:custGeom>
              <a:avLst/>
              <a:gdLst/>
              <a:ahLst/>
              <a:cxnLst/>
              <a:rect l="l" t="t" r="r" b="b"/>
              <a:pathLst>
                <a:path w="1011" h="1034" extrusionOk="0">
                  <a:moveTo>
                    <a:pt x="458" y="1"/>
                  </a:moveTo>
                  <a:cubicBezTo>
                    <a:pt x="411" y="1"/>
                    <a:pt x="361" y="8"/>
                    <a:pt x="308" y="23"/>
                  </a:cubicBezTo>
                  <a:lnTo>
                    <a:pt x="88" y="418"/>
                  </a:lnTo>
                  <a:cubicBezTo>
                    <a:pt x="44" y="506"/>
                    <a:pt x="0" y="638"/>
                    <a:pt x="44" y="770"/>
                  </a:cubicBezTo>
                  <a:lnTo>
                    <a:pt x="308" y="1033"/>
                  </a:lnTo>
                  <a:cubicBezTo>
                    <a:pt x="330" y="1011"/>
                    <a:pt x="341" y="1000"/>
                    <a:pt x="352" y="1000"/>
                  </a:cubicBezTo>
                  <a:cubicBezTo>
                    <a:pt x="363" y="1000"/>
                    <a:pt x="374" y="1011"/>
                    <a:pt x="396" y="1033"/>
                  </a:cubicBezTo>
                  <a:cubicBezTo>
                    <a:pt x="571" y="1033"/>
                    <a:pt x="747" y="1033"/>
                    <a:pt x="879" y="901"/>
                  </a:cubicBezTo>
                  <a:lnTo>
                    <a:pt x="1010" y="594"/>
                  </a:lnTo>
                  <a:cubicBezTo>
                    <a:pt x="967" y="550"/>
                    <a:pt x="967" y="506"/>
                    <a:pt x="967" y="462"/>
                  </a:cubicBezTo>
                  <a:cubicBezTo>
                    <a:pt x="857" y="171"/>
                    <a:pt x="688" y="1"/>
                    <a:pt x="4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2"/>
            <p:cNvSpPr/>
            <p:nvPr/>
          </p:nvSpPr>
          <p:spPr>
            <a:xfrm rot="5400000">
              <a:off x="8596688" y="3892263"/>
              <a:ext cx="62625" cy="76500"/>
            </a:xfrm>
            <a:custGeom>
              <a:avLst/>
              <a:gdLst/>
              <a:ahLst/>
              <a:cxnLst/>
              <a:rect l="l" t="t" r="r" b="b"/>
              <a:pathLst>
                <a:path w="2505" h="3060" extrusionOk="0">
                  <a:moveTo>
                    <a:pt x="1501" y="1"/>
                  </a:moveTo>
                  <a:cubicBezTo>
                    <a:pt x="1426" y="1"/>
                    <a:pt x="1350" y="10"/>
                    <a:pt x="1274" y="29"/>
                  </a:cubicBezTo>
                  <a:lnTo>
                    <a:pt x="879" y="336"/>
                  </a:lnTo>
                  <a:lnTo>
                    <a:pt x="835" y="468"/>
                  </a:lnTo>
                  <a:lnTo>
                    <a:pt x="791" y="468"/>
                  </a:lnTo>
                  <a:cubicBezTo>
                    <a:pt x="660" y="644"/>
                    <a:pt x="528" y="863"/>
                    <a:pt x="484" y="1083"/>
                  </a:cubicBezTo>
                  <a:lnTo>
                    <a:pt x="308" y="1258"/>
                  </a:lnTo>
                  <a:lnTo>
                    <a:pt x="132" y="1566"/>
                  </a:lnTo>
                  <a:lnTo>
                    <a:pt x="89" y="1698"/>
                  </a:lnTo>
                  <a:cubicBezTo>
                    <a:pt x="45" y="1873"/>
                    <a:pt x="1" y="2049"/>
                    <a:pt x="45" y="2225"/>
                  </a:cubicBezTo>
                  <a:lnTo>
                    <a:pt x="308" y="2708"/>
                  </a:lnTo>
                  <a:lnTo>
                    <a:pt x="660" y="2927"/>
                  </a:lnTo>
                  <a:lnTo>
                    <a:pt x="835" y="3015"/>
                  </a:lnTo>
                  <a:cubicBezTo>
                    <a:pt x="923" y="3045"/>
                    <a:pt x="1021" y="3059"/>
                    <a:pt x="1120" y="3059"/>
                  </a:cubicBezTo>
                  <a:cubicBezTo>
                    <a:pt x="1318" y="3059"/>
                    <a:pt x="1523" y="3001"/>
                    <a:pt x="1670" y="2884"/>
                  </a:cubicBezTo>
                  <a:lnTo>
                    <a:pt x="1977" y="2532"/>
                  </a:lnTo>
                  <a:lnTo>
                    <a:pt x="2065" y="2225"/>
                  </a:lnTo>
                  <a:lnTo>
                    <a:pt x="2065" y="2049"/>
                  </a:lnTo>
                  <a:lnTo>
                    <a:pt x="2372" y="1742"/>
                  </a:lnTo>
                  <a:lnTo>
                    <a:pt x="2504" y="1346"/>
                  </a:lnTo>
                  <a:lnTo>
                    <a:pt x="2460" y="775"/>
                  </a:lnTo>
                  <a:cubicBezTo>
                    <a:pt x="2385" y="324"/>
                    <a:pt x="1955" y="1"/>
                    <a:pt x="15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2"/>
            <p:cNvSpPr/>
            <p:nvPr/>
          </p:nvSpPr>
          <p:spPr>
            <a:xfrm rot="5400000">
              <a:off x="8324613" y="3708013"/>
              <a:ext cx="34050" cy="40925"/>
            </a:xfrm>
            <a:custGeom>
              <a:avLst/>
              <a:gdLst/>
              <a:ahLst/>
              <a:cxnLst/>
              <a:rect l="l" t="t" r="r" b="b"/>
              <a:pathLst>
                <a:path w="1362" h="1637" extrusionOk="0">
                  <a:moveTo>
                    <a:pt x="706" y="1"/>
                  </a:moveTo>
                  <a:cubicBezTo>
                    <a:pt x="504" y="1"/>
                    <a:pt x="313" y="111"/>
                    <a:pt x="176" y="249"/>
                  </a:cubicBezTo>
                  <a:cubicBezTo>
                    <a:pt x="0" y="512"/>
                    <a:pt x="0" y="819"/>
                    <a:pt x="88" y="1127"/>
                  </a:cubicBezTo>
                  <a:cubicBezTo>
                    <a:pt x="176" y="1347"/>
                    <a:pt x="308" y="1522"/>
                    <a:pt x="527" y="1610"/>
                  </a:cubicBezTo>
                  <a:cubicBezTo>
                    <a:pt x="591" y="1626"/>
                    <a:pt x="662" y="1636"/>
                    <a:pt x="733" y="1636"/>
                  </a:cubicBezTo>
                  <a:cubicBezTo>
                    <a:pt x="858" y="1636"/>
                    <a:pt x="987" y="1606"/>
                    <a:pt x="1098" y="1522"/>
                  </a:cubicBezTo>
                  <a:lnTo>
                    <a:pt x="1186" y="1390"/>
                  </a:lnTo>
                  <a:lnTo>
                    <a:pt x="1274" y="1171"/>
                  </a:lnTo>
                  <a:lnTo>
                    <a:pt x="1230" y="1171"/>
                  </a:lnTo>
                  <a:lnTo>
                    <a:pt x="1362" y="951"/>
                  </a:lnTo>
                  <a:lnTo>
                    <a:pt x="1362" y="644"/>
                  </a:lnTo>
                  <a:lnTo>
                    <a:pt x="1318" y="424"/>
                  </a:lnTo>
                  <a:lnTo>
                    <a:pt x="1230" y="292"/>
                  </a:lnTo>
                  <a:lnTo>
                    <a:pt x="1010" y="117"/>
                  </a:lnTo>
                  <a:lnTo>
                    <a:pt x="879" y="29"/>
                  </a:lnTo>
                  <a:cubicBezTo>
                    <a:pt x="821" y="10"/>
                    <a:pt x="763" y="1"/>
                    <a:pt x="7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2"/>
            <p:cNvSpPr/>
            <p:nvPr/>
          </p:nvSpPr>
          <p:spPr>
            <a:xfrm rot="5400000">
              <a:off x="8431100" y="3400150"/>
              <a:ext cx="62600" cy="65900"/>
            </a:xfrm>
            <a:custGeom>
              <a:avLst/>
              <a:gdLst/>
              <a:ahLst/>
              <a:cxnLst/>
              <a:rect l="l" t="t" r="r" b="b"/>
              <a:pathLst>
                <a:path w="2504" h="2636" extrusionOk="0">
                  <a:moveTo>
                    <a:pt x="1142" y="0"/>
                  </a:moveTo>
                  <a:cubicBezTo>
                    <a:pt x="396" y="264"/>
                    <a:pt x="0" y="1099"/>
                    <a:pt x="220" y="1889"/>
                  </a:cubicBezTo>
                  <a:cubicBezTo>
                    <a:pt x="308" y="2065"/>
                    <a:pt x="439" y="2284"/>
                    <a:pt x="571" y="2416"/>
                  </a:cubicBezTo>
                  <a:lnTo>
                    <a:pt x="879" y="2592"/>
                  </a:lnTo>
                  <a:lnTo>
                    <a:pt x="1142" y="2636"/>
                  </a:lnTo>
                  <a:lnTo>
                    <a:pt x="1450" y="2636"/>
                  </a:lnTo>
                  <a:lnTo>
                    <a:pt x="2021" y="2416"/>
                  </a:lnTo>
                  <a:lnTo>
                    <a:pt x="2372" y="2065"/>
                  </a:lnTo>
                  <a:lnTo>
                    <a:pt x="2504" y="1713"/>
                  </a:lnTo>
                  <a:lnTo>
                    <a:pt x="2504" y="1230"/>
                  </a:lnTo>
                  <a:lnTo>
                    <a:pt x="2284" y="528"/>
                  </a:lnTo>
                  <a:lnTo>
                    <a:pt x="1933" y="132"/>
                  </a:lnTo>
                  <a:lnTo>
                    <a:pt x="162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22"/>
            <p:cNvSpPr/>
            <p:nvPr/>
          </p:nvSpPr>
          <p:spPr>
            <a:xfrm rot="5400000">
              <a:off x="8571313" y="3776013"/>
              <a:ext cx="62600" cy="63025"/>
            </a:xfrm>
            <a:custGeom>
              <a:avLst/>
              <a:gdLst/>
              <a:ahLst/>
              <a:cxnLst/>
              <a:rect l="l" t="t" r="r" b="b"/>
              <a:pathLst>
                <a:path w="2504" h="2521" extrusionOk="0">
                  <a:moveTo>
                    <a:pt x="1210" y="1"/>
                  </a:moveTo>
                  <a:cubicBezTo>
                    <a:pt x="900" y="1"/>
                    <a:pt x="594" y="99"/>
                    <a:pt x="352" y="281"/>
                  </a:cubicBezTo>
                  <a:lnTo>
                    <a:pt x="132" y="632"/>
                  </a:lnTo>
                  <a:lnTo>
                    <a:pt x="0" y="940"/>
                  </a:lnTo>
                  <a:lnTo>
                    <a:pt x="44" y="1511"/>
                  </a:lnTo>
                  <a:cubicBezTo>
                    <a:pt x="220" y="2082"/>
                    <a:pt x="791" y="2521"/>
                    <a:pt x="1406" y="2521"/>
                  </a:cubicBezTo>
                  <a:lnTo>
                    <a:pt x="1494" y="2521"/>
                  </a:lnTo>
                  <a:lnTo>
                    <a:pt x="1889" y="2389"/>
                  </a:lnTo>
                  <a:lnTo>
                    <a:pt x="2153" y="2213"/>
                  </a:lnTo>
                  <a:lnTo>
                    <a:pt x="2416" y="1862"/>
                  </a:lnTo>
                  <a:cubicBezTo>
                    <a:pt x="2504" y="1555"/>
                    <a:pt x="2504" y="1247"/>
                    <a:pt x="2416" y="896"/>
                  </a:cubicBezTo>
                  <a:cubicBezTo>
                    <a:pt x="2284" y="544"/>
                    <a:pt x="1977" y="237"/>
                    <a:pt x="1626" y="61"/>
                  </a:cubicBezTo>
                  <a:cubicBezTo>
                    <a:pt x="1490" y="20"/>
                    <a:pt x="1349" y="1"/>
                    <a:pt x="1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22"/>
            <p:cNvSpPr/>
            <p:nvPr/>
          </p:nvSpPr>
          <p:spPr>
            <a:xfrm rot="5400000">
              <a:off x="8606775" y="4464150"/>
              <a:ext cx="32950" cy="40650"/>
            </a:xfrm>
            <a:custGeom>
              <a:avLst/>
              <a:gdLst/>
              <a:ahLst/>
              <a:cxnLst/>
              <a:rect l="l" t="t" r="r" b="b"/>
              <a:pathLst>
                <a:path w="1318" h="1626" extrusionOk="0">
                  <a:moveTo>
                    <a:pt x="527" y="0"/>
                  </a:moveTo>
                  <a:lnTo>
                    <a:pt x="176" y="88"/>
                  </a:lnTo>
                  <a:cubicBezTo>
                    <a:pt x="0" y="351"/>
                    <a:pt x="0" y="659"/>
                    <a:pt x="176" y="922"/>
                  </a:cubicBezTo>
                  <a:cubicBezTo>
                    <a:pt x="220" y="1054"/>
                    <a:pt x="264" y="1186"/>
                    <a:pt x="264" y="1318"/>
                  </a:cubicBezTo>
                  <a:lnTo>
                    <a:pt x="615" y="1625"/>
                  </a:lnTo>
                  <a:lnTo>
                    <a:pt x="1274" y="1362"/>
                  </a:lnTo>
                  <a:lnTo>
                    <a:pt x="1318" y="878"/>
                  </a:lnTo>
                  <a:cubicBezTo>
                    <a:pt x="1186" y="747"/>
                    <a:pt x="1054" y="615"/>
                    <a:pt x="966" y="483"/>
                  </a:cubicBezTo>
                  <a:cubicBezTo>
                    <a:pt x="835" y="264"/>
                    <a:pt x="703" y="88"/>
                    <a:pt x="5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2"/>
            <p:cNvSpPr/>
            <p:nvPr/>
          </p:nvSpPr>
          <p:spPr>
            <a:xfrm rot="5400000">
              <a:off x="8833500" y="3598325"/>
              <a:ext cx="51625" cy="53875"/>
            </a:xfrm>
            <a:custGeom>
              <a:avLst/>
              <a:gdLst/>
              <a:ahLst/>
              <a:cxnLst/>
              <a:rect l="l" t="t" r="r" b="b"/>
              <a:pathLst>
                <a:path w="2065" h="2155" extrusionOk="0">
                  <a:moveTo>
                    <a:pt x="791" y="0"/>
                  </a:moveTo>
                  <a:lnTo>
                    <a:pt x="615" y="44"/>
                  </a:lnTo>
                  <a:lnTo>
                    <a:pt x="264" y="352"/>
                  </a:lnTo>
                  <a:lnTo>
                    <a:pt x="88" y="791"/>
                  </a:lnTo>
                  <a:cubicBezTo>
                    <a:pt x="0" y="967"/>
                    <a:pt x="0" y="1142"/>
                    <a:pt x="0" y="1318"/>
                  </a:cubicBezTo>
                  <a:lnTo>
                    <a:pt x="264" y="1801"/>
                  </a:lnTo>
                  <a:lnTo>
                    <a:pt x="615" y="2021"/>
                  </a:lnTo>
                  <a:lnTo>
                    <a:pt x="791" y="2109"/>
                  </a:lnTo>
                  <a:cubicBezTo>
                    <a:pt x="900" y="2140"/>
                    <a:pt x="1009" y="2154"/>
                    <a:pt x="1115" y="2154"/>
                  </a:cubicBezTo>
                  <a:cubicBezTo>
                    <a:pt x="1310" y="2154"/>
                    <a:pt x="1499" y="2106"/>
                    <a:pt x="1669" y="2021"/>
                  </a:cubicBezTo>
                  <a:lnTo>
                    <a:pt x="1933" y="1669"/>
                  </a:lnTo>
                  <a:lnTo>
                    <a:pt x="2064" y="1318"/>
                  </a:lnTo>
                  <a:lnTo>
                    <a:pt x="2064" y="879"/>
                  </a:lnTo>
                  <a:lnTo>
                    <a:pt x="1933" y="527"/>
                  </a:lnTo>
                  <a:lnTo>
                    <a:pt x="1581" y="132"/>
                  </a:lnTo>
                  <a:lnTo>
                    <a:pt x="123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2"/>
            <p:cNvSpPr/>
            <p:nvPr/>
          </p:nvSpPr>
          <p:spPr>
            <a:xfrm rot="5400000">
              <a:off x="8930150" y="3761950"/>
              <a:ext cx="54925" cy="59325"/>
            </a:xfrm>
            <a:custGeom>
              <a:avLst/>
              <a:gdLst/>
              <a:ahLst/>
              <a:cxnLst/>
              <a:rect l="l" t="t" r="r" b="b"/>
              <a:pathLst>
                <a:path w="2197" h="2373" extrusionOk="0">
                  <a:moveTo>
                    <a:pt x="967" y="1"/>
                  </a:moveTo>
                  <a:lnTo>
                    <a:pt x="615" y="88"/>
                  </a:lnTo>
                  <a:lnTo>
                    <a:pt x="396" y="264"/>
                  </a:lnTo>
                  <a:lnTo>
                    <a:pt x="176" y="528"/>
                  </a:lnTo>
                  <a:cubicBezTo>
                    <a:pt x="0" y="835"/>
                    <a:pt x="0" y="1186"/>
                    <a:pt x="132" y="1494"/>
                  </a:cubicBezTo>
                  <a:cubicBezTo>
                    <a:pt x="264" y="1889"/>
                    <a:pt x="571" y="2197"/>
                    <a:pt x="923" y="2372"/>
                  </a:cubicBezTo>
                  <a:lnTo>
                    <a:pt x="1362" y="2372"/>
                  </a:lnTo>
                  <a:lnTo>
                    <a:pt x="1713" y="2241"/>
                  </a:lnTo>
                  <a:lnTo>
                    <a:pt x="2021" y="1933"/>
                  </a:lnTo>
                  <a:cubicBezTo>
                    <a:pt x="2196" y="1582"/>
                    <a:pt x="2196" y="1186"/>
                    <a:pt x="2109" y="835"/>
                  </a:cubicBezTo>
                  <a:cubicBezTo>
                    <a:pt x="1933" y="308"/>
                    <a:pt x="1494" y="1"/>
                    <a:pt x="9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2"/>
            <p:cNvSpPr/>
            <p:nvPr/>
          </p:nvSpPr>
          <p:spPr>
            <a:xfrm rot="5400000">
              <a:off x="9039538" y="4177688"/>
              <a:ext cx="24175" cy="31600"/>
            </a:xfrm>
            <a:custGeom>
              <a:avLst/>
              <a:gdLst/>
              <a:ahLst/>
              <a:cxnLst/>
              <a:rect l="l" t="t" r="r" b="b"/>
              <a:pathLst>
                <a:path w="967" h="1264" extrusionOk="0">
                  <a:moveTo>
                    <a:pt x="615" y="0"/>
                  </a:moveTo>
                  <a:cubicBezTo>
                    <a:pt x="440" y="0"/>
                    <a:pt x="264" y="132"/>
                    <a:pt x="176" y="308"/>
                  </a:cubicBezTo>
                  <a:cubicBezTo>
                    <a:pt x="1" y="615"/>
                    <a:pt x="88" y="1010"/>
                    <a:pt x="396" y="1230"/>
                  </a:cubicBezTo>
                  <a:cubicBezTo>
                    <a:pt x="440" y="1252"/>
                    <a:pt x="495" y="1263"/>
                    <a:pt x="550" y="1263"/>
                  </a:cubicBezTo>
                  <a:cubicBezTo>
                    <a:pt x="604" y="1263"/>
                    <a:pt x="659" y="1252"/>
                    <a:pt x="703" y="1230"/>
                  </a:cubicBezTo>
                  <a:lnTo>
                    <a:pt x="835" y="791"/>
                  </a:lnTo>
                  <a:cubicBezTo>
                    <a:pt x="923" y="615"/>
                    <a:pt x="967" y="440"/>
                    <a:pt x="923" y="264"/>
                  </a:cubicBezTo>
                  <a:cubicBezTo>
                    <a:pt x="879" y="220"/>
                    <a:pt x="879" y="176"/>
                    <a:pt x="835" y="132"/>
                  </a:cubicBezTo>
                  <a:lnTo>
                    <a:pt x="61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2"/>
            <p:cNvSpPr/>
            <p:nvPr/>
          </p:nvSpPr>
          <p:spPr>
            <a:xfrm rot="5400000">
              <a:off x="8870825" y="4150400"/>
              <a:ext cx="36250" cy="41150"/>
            </a:xfrm>
            <a:custGeom>
              <a:avLst/>
              <a:gdLst/>
              <a:ahLst/>
              <a:cxnLst/>
              <a:rect l="l" t="t" r="r" b="b"/>
              <a:pathLst>
                <a:path w="1450" h="1646" extrusionOk="0">
                  <a:moveTo>
                    <a:pt x="735" y="1"/>
                  </a:moveTo>
                  <a:cubicBezTo>
                    <a:pt x="516" y="1"/>
                    <a:pt x="329" y="125"/>
                    <a:pt x="176" y="316"/>
                  </a:cubicBezTo>
                  <a:cubicBezTo>
                    <a:pt x="44" y="536"/>
                    <a:pt x="1" y="800"/>
                    <a:pt x="88" y="1107"/>
                  </a:cubicBezTo>
                  <a:cubicBezTo>
                    <a:pt x="132" y="1371"/>
                    <a:pt x="352" y="1546"/>
                    <a:pt x="615" y="1634"/>
                  </a:cubicBezTo>
                  <a:cubicBezTo>
                    <a:pt x="659" y="1641"/>
                    <a:pt x="703" y="1645"/>
                    <a:pt x="747" y="1645"/>
                  </a:cubicBezTo>
                  <a:cubicBezTo>
                    <a:pt x="964" y="1645"/>
                    <a:pt x="1172" y="1554"/>
                    <a:pt x="1318" y="1371"/>
                  </a:cubicBezTo>
                  <a:lnTo>
                    <a:pt x="1406" y="1239"/>
                  </a:lnTo>
                  <a:lnTo>
                    <a:pt x="1450" y="931"/>
                  </a:lnTo>
                  <a:lnTo>
                    <a:pt x="1450" y="756"/>
                  </a:lnTo>
                  <a:lnTo>
                    <a:pt x="1318" y="404"/>
                  </a:lnTo>
                  <a:lnTo>
                    <a:pt x="1230" y="273"/>
                  </a:lnTo>
                  <a:lnTo>
                    <a:pt x="1011" y="97"/>
                  </a:lnTo>
                  <a:lnTo>
                    <a:pt x="835" y="9"/>
                  </a:lnTo>
                  <a:cubicBezTo>
                    <a:pt x="801" y="3"/>
                    <a:pt x="768" y="1"/>
                    <a:pt x="73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2"/>
            <p:cNvSpPr/>
            <p:nvPr/>
          </p:nvSpPr>
          <p:spPr>
            <a:xfrm rot="5400000">
              <a:off x="8069075" y="4040625"/>
              <a:ext cx="23075" cy="25725"/>
            </a:xfrm>
            <a:custGeom>
              <a:avLst/>
              <a:gdLst/>
              <a:ahLst/>
              <a:cxnLst/>
              <a:rect l="l" t="t" r="r" b="b"/>
              <a:pathLst>
                <a:path w="923" h="1029" extrusionOk="0">
                  <a:moveTo>
                    <a:pt x="264" y="1"/>
                  </a:moveTo>
                  <a:lnTo>
                    <a:pt x="0" y="484"/>
                  </a:lnTo>
                  <a:lnTo>
                    <a:pt x="44" y="572"/>
                  </a:lnTo>
                  <a:cubicBezTo>
                    <a:pt x="44" y="616"/>
                    <a:pt x="44" y="660"/>
                    <a:pt x="88" y="704"/>
                  </a:cubicBezTo>
                  <a:cubicBezTo>
                    <a:pt x="132" y="835"/>
                    <a:pt x="220" y="967"/>
                    <a:pt x="352" y="1011"/>
                  </a:cubicBezTo>
                  <a:cubicBezTo>
                    <a:pt x="387" y="1023"/>
                    <a:pt x="426" y="1028"/>
                    <a:pt x="465" y="1028"/>
                  </a:cubicBezTo>
                  <a:cubicBezTo>
                    <a:pt x="571" y="1028"/>
                    <a:pt x="683" y="987"/>
                    <a:pt x="747" y="923"/>
                  </a:cubicBezTo>
                  <a:lnTo>
                    <a:pt x="835" y="791"/>
                  </a:lnTo>
                  <a:cubicBezTo>
                    <a:pt x="879" y="660"/>
                    <a:pt x="923" y="528"/>
                    <a:pt x="879" y="396"/>
                  </a:cubicBezTo>
                  <a:cubicBezTo>
                    <a:pt x="747" y="89"/>
                    <a:pt x="396" y="45"/>
                    <a:pt x="2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2"/>
            <p:cNvSpPr/>
            <p:nvPr/>
          </p:nvSpPr>
          <p:spPr>
            <a:xfrm rot="5400000">
              <a:off x="9107000" y="3667450"/>
              <a:ext cx="62600" cy="60550"/>
            </a:xfrm>
            <a:custGeom>
              <a:avLst/>
              <a:gdLst/>
              <a:ahLst/>
              <a:cxnLst/>
              <a:rect l="l" t="t" r="r" b="b"/>
              <a:pathLst>
                <a:path w="2504" h="2422" extrusionOk="0">
                  <a:moveTo>
                    <a:pt x="1169" y="1"/>
                  </a:moveTo>
                  <a:cubicBezTo>
                    <a:pt x="722" y="1"/>
                    <a:pt x="295" y="257"/>
                    <a:pt x="132" y="664"/>
                  </a:cubicBezTo>
                  <a:lnTo>
                    <a:pt x="0" y="1016"/>
                  </a:lnTo>
                  <a:lnTo>
                    <a:pt x="0" y="1279"/>
                  </a:lnTo>
                  <a:lnTo>
                    <a:pt x="132" y="1631"/>
                  </a:lnTo>
                  <a:cubicBezTo>
                    <a:pt x="352" y="2026"/>
                    <a:pt x="747" y="2333"/>
                    <a:pt x="1230" y="2421"/>
                  </a:cubicBezTo>
                  <a:lnTo>
                    <a:pt x="1581" y="2421"/>
                  </a:lnTo>
                  <a:lnTo>
                    <a:pt x="1845" y="2333"/>
                  </a:lnTo>
                  <a:lnTo>
                    <a:pt x="2152" y="2158"/>
                  </a:lnTo>
                  <a:cubicBezTo>
                    <a:pt x="2416" y="1806"/>
                    <a:pt x="2504" y="1323"/>
                    <a:pt x="2372" y="884"/>
                  </a:cubicBezTo>
                  <a:cubicBezTo>
                    <a:pt x="2196" y="401"/>
                    <a:pt x="1801" y="49"/>
                    <a:pt x="1274" y="6"/>
                  </a:cubicBezTo>
                  <a:cubicBezTo>
                    <a:pt x="1239" y="2"/>
                    <a:pt x="1204" y="1"/>
                    <a:pt x="11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22"/>
            <p:cNvSpPr/>
            <p:nvPr/>
          </p:nvSpPr>
          <p:spPr>
            <a:xfrm rot="5400000">
              <a:off x="8466363" y="3098313"/>
              <a:ext cx="42850" cy="43675"/>
            </a:xfrm>
            <a:custGeom>
              <a:avLst/>
              <a:gdLst/>
              <a:ahLst/>
              <a:cxnLst/>
              <a:rect l="l" t="t" r="r" b="b"/>
              <a:pathLst>
                <a:path w="1714" h="1747" extrusionOk="0">
                  <a:moveTo>
                    <a:pt x="835" y="0"/>
                  </a:moveTo>
                  <a:cubicBezTo>
                    <a:pt x="616" y="44"/>
                    <a:pt x="440" y="176"/>
                    <a:pt x="308" y="352"/>
                  </a:cubicBezTo>
                  <a:lnTo>
                    <a:pt x="220" y="440"/>
                  </a:lnTo>
                  <a:lnTo>
                    <a:pt x="45" y="747"/>
                  </a:lnTo>
                  <a:lnTo>
                    <a:pt x="1" y="1011"/>
                  </a:lnTo>
                  <a:cubicBezTo>
                    <a:pt x="1" y="1055"/>
                    <a:pt x="45" y="1099"/>
                    <a:pt x="45" y="1142"/>
                  </a:cubicBezTo>
                  <a:cubicBezTo>
                    <a:pt x="133" y="1406"/>
                    <a:pt x="264" y="1582"/>
                    <a:pt x="484" y="1670"/>
                  </a:cubicBezTo>
                  <a:cubicBezTo>
                    <a:pt x="605" y="1721"/>
                    <a:pt x="733" y="1746"/>
                    <a:pt x="863" y="1746"/>
                  </a:cubicBezTo>
                  <a:cubicBezTo>
                    <a:pt x="1062" y="1746"/>
                    <a:pt x="1264" y="1688"/>
                    <a:pt x="1450" y="1582"/>
                  </a:cubicBezTo>
                  <a:lnTo>
                    <a:pt x="1582" y="1406"/>
                  </a:lnTo>
                  <a:lnTo>
                    <a:pt x="1714" y="1055"/>
                  </a:lnTo>
                  <a:lnTo>
                    <a:pt x="1714" y="791"/>
                  </a:lnTo>
                  <a:lnTo>
                    <a:pt x="1714" y="747"/>
                  </a:lnTo>
                  <a:cubicBezTo>
                    <a:pt x="1670" y="440"/>
                    <a:pt x="1450" y="220"/>
                    <a:pt x="1231" y="44"/>
                  </a:cubicBezTo>
                  <a:lnTo>
                    <a:pt x="11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22"/>
            <p:cNvSpPr/>
            <p:nvPr/>
          </p:nvSpPr>
          <p:spPr>
            <a:xfrm rot="5400000">
              <a:off x="8818450" y="3447125"/>
              <a:ext cx="50550" cy="56500"/>
            </a:xfrm>
            <a:custGeom>
              <a:avLst/>
              <a:gdLst/>
              <a:ahLst/>
              <a:cxnLst/>
              <a:rect l="l" t="t" r="r" b="b"/>
              <a:pathLst>
                <a:path w="2022" h="2260" extrusionOk="0">
                  <a:moveTo>
                    <a:pt x="791" y="0"/>
                  </a:moveTo>
                  <a:lnTo>
                    <a:pt x="484" y="132"/>
                  </a:lnTo>
                  <a:lnTo>
                    <a:pt x="133" y="527"/>
                  </a:lnTo>
                  <a:lnTo>
                    <a:pt x="1" y="923"/>
                  </a:lnTo>
                  <a:lnTo>
                    <a:pt x="45" y="1450"/>
                  </a:lnTo>
                  <a:cubicBezTo>
                    <a:pt x="285" y="2137"/>
                    <a:pt x="740" y="2260"/>
                    <a:pt x="1011" y="2260"/>
                  </a:cubicBezTo>
                  <a:cubicBezTo>
                    <a:pt x="1087" y="2260"/>
                    <a:pt x="1148" y="2250"/>
                    <a:pt x="1187" y="2240"/>
                  </a:cubicBezTo>
                  <a:lnTo>
                    <a:pt x="1582" y="1933"/>
                  </a:lnTo>
                  <a:lnTo>
                    <a:pt x="1845" y="1494"/>
                  </a:lnTo>
                  <a:cubicBezTo>
                    <a:pt x="1977" y="1274"/>
                    <a:pt x="2021" y="1054"/>
                    <a:pt x="1977" y="791"/>
                  </a:cubicBezTo>
                  <a:lnTo>
                    <a:pt x="1714" y="308"/>
                  </a:lnTo>
                  <a:lnTo>
                    <a:pt x="1362" y="44"/>
                  </a:lnTo>
                  <a:lnTo>
                    <a:pt x="79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22"/>
            <p:cNvSpPr/>
            <p:nvPr/>
          </p:nvSpPr>
          <p:spPr>
            <a:xfrm rot="5400000">
              <a:off x="9132213" y="3241463"/>
              <a:ext cx="59325" cy="65950"/>
            </a:xfrm>
            <a:custGeom>
              <a:avLst/>
              <a:gdLst/>
              <a:ahLst/>
              <a:cxnLst/>
              <a:rect l="l" t="t" r="r" b="b"/>
              <a:pathLst>
                <a:path w="2373" h="2638" extrusionOk="0">
                  <a:moveTo>
                    <a:pt x="1012" y="0"/>
                  </a:moveTo>
                  <a:cubicBezTo>
                    <a:pt x="814" y="0"/>
                    <a:pt x="613" y="54"/>
                    <a:pt x="440" y="178"/>
                  </a:cubicBezTo>
                  <a:lnTo>
                    <a:pt x="176" y="486"/>
                  </a:lnTo>
                  <a:lnTo>
                    <a:pt x="44" y="793"/>
                  </a:lnTo>
                  <a:lnTo>
                    <a:pt x="0" y="1232"/>
                  </a:lnTo>
                  <a:cubicBezTo>
                    <a:pt x="0" y="1320"/>
                    <a:pt x="44" y="1452"/>
                    <a:pt x="88" y="1540"/>
                  </a:cubicBezTo>
                  <a:cubicBezTo>
                    <a:pt x="220" y="2198"/>
                    <a:pt x="791" y="2638"/>
                    <a:pt x="1494" y="2638"/>
                  </a:cubicBezTo>
                  <a:lnTo>
                    <a:pt x="1801" y="2506"/>
                  </a:lnTo>
                  <a:lnTo>
                    <a:pt x="2021" y="2286"/>
                  </a:lnTo>
                  <a:lnTo>
                    <a:pt x="2240" y="2023"/>
                  </a:lnTo>
                  <a:cubicBezTo>
                    <a:pt x="2372" y="1671"/>
                    <a:pt x="2372" y="1320"/>
                    <a:pt x="2240" y="969"/>
                  </a:cubicBezTo>
                  <a:cubicBezTo>
                    <a:pt x="2109" y="573"/>
                    <a:pt x="1845" y="266"/>
                    <a:pt x="1450" y="90"/>
                  </a:cubicBezTo>
                  <a:cubicBezTo>
                    <a:pt x="1316" y="33"/>
                    <a:pt x="1165" y="0"/>
                    <a:pt x="101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22"/>
            <p:cNvSpPr/>
            <p:nvPr/>
          </p:nvSpPr>
          <p:spPr>
            <a:xfrm rot="5400000">
              <a:off x="8416263" y="4107838"/>
              <a:ext cx="36275" cy="38450"/>
            </a:xfrm>
            <a:custGeom>
              <a:avLst/>
              <a:gdLst/>
              <a:ahLst/>
              <a:cxnLst/>
              <a:rect l="l" t="t" r="r" b="b"/>
              <a:pathLst>
                <a:path w="1451" h="1538" extrusionOk="0">
                  <a:moveTo>
                    <a:pt x="528" y="0"/>
                  </a:moveTo>
                  <a:lnTo>
                    <a:pt x="352" y="132"/>
                  </a:lnTo>
                  <a:lnTo>
                    <a:pt x="89" y="571"/>
                  </a:lnTo>
                  <a:cubicBezTo>
                    <a:pt x="45" y="703"/>
                    <a:pt x="1" y="835"/>
                    <a:pt x="45" y="967"/>
                  </a:cubicBezTo>
                  <a:lnTo>
                    <a:pt x="176" y="1186"/>
                  </a:lnTo>
                  <a:lnTo>
                    <a:pt x="528" y="1494"/>
                  </a:lnTo>
                  <a:cubicBezTo>
                    <a:pt x="660" y="1538"/>
                    <a:pt x="791" y="1538"/>
                    <a:pt x="923" y="1538"/>
                  </a:cubicBezTo>
                  <a:lnTo>
                    <a:pt x="1143" y="1362"/>
                  </a:lnTo>
                  <a:lnTo>
                    <a:pt x="1362" y="967"/>
                  </a:lnTo>
                  <a:cubicBezTo>
                    <a:pt x="1406" y="835"/>
                    <a:pt x="1450" y="703"/>
                    <a:pt x="1450" y="571"/>
                  </a:cubicBezTo>
                  <a:lnTo>
                    <a:pt x="1318" y="352"/>
                  </a:lnTo>
                  <a:lnTo>
                    <a:pt x="923" y="44"/>
                  </a:lnTo>
                  <a:cubicBezTo>
                    <a:pt x="791" y="0"/>
                    <a:pt x="660" y="0"/>
                    <a:pt x="5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22"/>
            <p:cNvSpPr/>
            <p:nvPr/>
          </p:nvSpPr>
          <p:spPr>
            <a:xfrm rot="5400000">
              <a:off x="8066138" y="3211288"/>
              <a:ext cx="28550" cy="23075"/>
            </a:xfrm>
            <a:custGeom>
              <a:avLst/>
              <a:gdLst/>
              <a:ahLst/>
              <a:cxnLst/>
              <a:rect l="l" t="t" r="r" b="b"/>
              <a:pathLst>
                <a:path w="1142" h="923" extrusionOk="0">
                  <a:moveTo>
                    <a:pt x="626" y="1"/>
                  </a:moveTo>
                  <a:cubicBezTo>
                    <a:pt x="565" y="1"/>
                    <a:pt x="502" y="10"/>
                    <a:pt x="439" y="28"/>
                  </a:cubicBezTo>
                  <a:cubicBezTo>
                    <a:pt x="176" y="115"/>
                    <a:pt x="0" y="423"/>
                    <a:pt x="88" y="686"/>
                  </a:cubicBezTo>
                  <a:lnTo>
                    <a:pt x="264" y="906"/>
                  </a:lnTo>
                  <a:cubicBezTo>
                    <a:pt x="329" y="917"/>
                    <a:pt x="398" y="923"/>
                    <a:pt x="467" y="923"/>
                  </a:cubicBezTo>
                  <a:cubicBezTo>
                    <a:pt x="675" y="923"/>
                    <a:pt x="889" y="873"/>
                    <a:pt x="1054" y="774"/>
                  </a:cubicBezTo>
                  <a:lnTo>
                    <a:pt x="1142" y="467"/>
                  </a:lnTo>
                  <a:lnTo>
                    <a:pt x="1142" y="379"/>
                  </a:lnTo>
                  <a:cubicBezTo>
                    <a:pt x="1072" y="134"/>
                    <a:pt x="863" y="1"/>
                    <a:pt x="6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1" name="Google Shape;791;p22"/>
          <p:cNvGrpSpPr/>
          <p:nvPr/>
        </p:nvGrpSpPr>
        <p:grpSpPr>
          <a:xfrm rot="-5134204">
            <a:off x="16990" y="4132258"/>
            <a:ext cx="1302386" cy="1104092"/>
            <a:chOff x="-754697" y="1352100"/>
            <a:chExt cx="6171556" cy="3954075"/>
          </a:xfrm>
        </p:grpSpPr>
        <p:sp>
          <p:nvSpPr>
            <p:cNvPr id="792" name="Google Shape;792;p22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22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22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22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22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22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22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22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22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22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22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3" name="Google Shape;803;p22"/>
          <p:cNvSpPr txBox="1">
            <a:spLocks noGrp="1"/>
          </p:cNvSpPr>
          <p:nvPr>
            <p:ph type="title"/>
          </p:nvPr>
        </p:nvSpPr>
        <p:spPr>
          <a:xfrm>
            <a:off x="311700" y="467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big numbers">
  <p:cSld name="CUSTOM_10"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p23"/>
          <p:cNvSpPr txBox="1">
            <a:spLocks noGrp="1"/>
          </p:cNvSpPr>
          <p:nvPr>
            <p:ph type="title"/>
          </p:nvPr>
        </p:nvSpPr>
        <p:spPr>
          <a:xfrm>
            <a:off x="1115075" y="752325"/>
            <a:ext cx="4808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806" name="Google Shape;806;p23"/>
          <p:cNvSpPr txBox="1">
            <a:spLocks noGrp="1"/>
          </p:cNvSpPr>
          <p:nvPr>
            <p:ph type="subTitle" idx="1"/>
          </p:nvPr>
        </p:nvSpPr>
        <p:spPr>
          <a:xfrm>
            <a:off x="1115075" y="1350775"/>
            <a:ext cx="436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807" name="Google Shape;807;p23"/>
          <p:cNvSpPr txBox="1">
            <a:spLocks noGrp="1"/>
          </p:cNvSpPr>
          <p:nvPr>
            <p:ph type="title" idx="2"/>
          </p:nvPr>
        </p:nvSpPr>
        <p:spPr>
          <a:xfrm>
            <a:off x="2396550" y="2036550"/>
            <a:ext cx="4808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808" name="Google Shape;808;p23"/>
          <p:cNvSpPr txBox="1">
            <a:spLocks noGrp="1"/>
          </p:cNvSpPr>
          <p:nvPr>
            <p:ph type="subTitle" idx="3"/>
          </p:nvPr>
        </p:nvSpPr>
        <p:spPr>
          <a:xfrm>
            <a:off x="2396550" y="2635000"/>
            <a:ext cx="436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809" name="Google Shape;809;p23"/>
          <p:cNvSpPr txBox="1">
            <a:spLocks noGrp="1"/>
          </p:cNvSpPr>
          <p:nvPr>
            <p:ph type="title" idx="4"/>
          </p:nvPr>
        </p:nvSpPr>
        <p:spPr>
          <a:xfrm>
            <a:off x="3624250" y="3320775"/>
            <a:ext cx="4808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810" name="Google Shape;810;p23"/>
          <p:cNvSpPr txBox="1">
            <a:spLocks noGrp="1"/>
          </p:cNvSpPr>
          <p:nvPr>
            <p:ph type="subTitle" idx="5"/>
          </p:nvPr>
        </p:nvSpPr>
        <p:spPr>
          <a:xfrm>
            <a:off x="3624250" y="3919225"/>
            <a:ext cx="436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grpSp>
        <p:nvGrpSpPr>
          <p:cNvPr id="811" name="Google Shape;811;p23"/>
          <p:cNvGrpSpPr/>
          <p:nvPr/>
        </p:nvGrpSpPr>
        <p:grpSpPr>
          <a:xfrm flipH="1">
            <a:off x="6322108" y="-963931"/>
            <a:ext cx="3577375" cy="4171622"/>
            <a:chOff x="-664267" y="-780406"/>
            <a:chExt cx="3577375" cy="4171622"/>
          </a:xfrm>
        </p:grpSpPr>
        <p:sp>
          <p:nvSpPr>
            <p:cNvPr id="812" name="Google Shape;812;p23"/>
            <p:cNvSpPr/>
            <p:nvPr/>
          </p:nvSpPr>
          <p:spPr>
            <a:xfrm rot="-9527801">
              <a:off x="-112352" y="-452067"/>
              <a:ext cx="2473547" cy="3514945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3"/>
            <p:cNvSpPr/>
            <p:nvPr/>
          </p:nvSpPr>
          <p:spPr>
            <a:xfrm rot="-9527801">
              <a:off x="1067809" y="1094508"/>
              <a:ext cx="16544" cy="9688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3"/>
            <p:cNvSpPr/>
            <p:nvPr/>
          </p:nvSpPr>
          <p:spPr>
            <a:xfrm rot="-9527801">
              <a:off x="1469052" y="1387158"/>
              <a:ext cx="15180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3"/>
            <p:cNvSpPr/>
            <p:nvPr/>
          </p:nvSpPr>
          <p:spPr>
            <a:xfrm rot="-9527801">
              <a:off x="1386086" y="423441"/>
              <a:ext cx="19273" cy="15726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3"/>
            <p:cNvSpPr/>
            <p:nvPr/>
          </p:nvSpPr>
          <p:spPr>
            <a:xfrm rot="-9527801">
              <a:off x="2017466" y="332224"/>
              <a:ext cx="17909" cy="16067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23"/>
            <p:cNvSpPr/>
            <p:nvPr/>
          </p:nvSpPr>
          <p:spPr>
            <a:xfrm rot="-9527801">
              <a:off x="1934750" y="616557"/>
              <a:ext cx="22070" cy="26641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23"/>
            <p:cNvSpPr/>
            <p:nvPr/>
          </p:nvSpPr>
          <p:spPr>
            <a:xfrm rot="-9527801">
              <a:off x="1761762" y="482213"/>
              <a:ext cx="12417" cy="14020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23"/>
            <p:cNvSpPr/>
            <p:nvPr/>
          </p:nvSpPr>
          <p:spPr>
            <a:xfrm rot="-9527801">
              <a:off x="1623811" y="262326"/>
              <a:ext cx="13781" cy="16544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3"/>
            <p:cNvSpPr/>
            <p:nvPr/>
          </p:nvSpPr>
          <p:spPr>
            <a:xfrm rot="-9527801">
              <a:off x="2103455" y="512951"/>
              <a:ext cx="13781" cy="16885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3"/>
            <p:cNvSpPr/>
            <p:nvPr/>
          </p:nvSpPr>
          <p:spPr>
            <a:xfrm rot="-9527801">
              <a:off x="1245107" y="1351949"/>
              <a:ext cx="13781" cy="17909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3"/>
            <p:cNvSpPr/>
            <p:nvPr/>
          </p:nvSpPr>
          <p:spPr>
            <a:xfrm rot="-9527801">
              <a:off x="1651070" y="1318561"/>
              <a:ext cx="42674" cy="35783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3"/>
            <p:cNvSpPr/>
            <p:nvPr/>
          </p:nvSpPr>
          <p:spPr>
            <a:xfrm rot="-9527801">
              <a:off x="1347731" y="1099884"/>
              <a:ext cx="23435" cy="25140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3"/>
            <p:cNvSpPr/>
            <p:nvPr/>
          </p:nvSpPr>
          <p:spPr>
            <a:xfrm rot="-9527801">
              <a:off x="2026810" y="1372567"/>
              <a:ext cx="23435" cy="25686"/>
            </a:xfrm>
            <a:custGeom>
              <a:avLst/>
              <a:gdLst/>
              <a:ahLst/>
              <a:cxnLst/>
              <a:rect l="l" t="t" r="r" b="b"/>
              <a:pathLst>
                <a:path w="687" h="753" extrusionOk="0">
                  <a:moveTo>
                    <a:pt x="375" y="0"/>
                  </a:moveTo>
                  <a:cubicBezTo>
                    <a:pt x="304" y="0"/>
                    <a:pt x="233" y="20"/>
                    <a:pt x="162" y="67"/>
                  </a:cubicBezTo>
                  <a:lnTo>
                    <a:pt x="122" y="147"/>
                  </a:lnTo>
                  <a:lnTo>
                    <a:pt x="1" y="309"/>
                  </a:lnTo>
                  <a:lnTo>
                    <a:pt x="1" y="430"/>
                  </a:lnTo>
                  <a:cubicBezTo>
                    <a:pt x="41" y="591"/>
                    <a:pt x="202" y="752"/>
                    <a:pt x="404" y="752"/>
                  </a:cubicBezTo>
                  <a:lnTo>
                    <a:pt x="485" y="752"/>
                  </a:lnTo>
                  <a:lnTo>
                    <a:pt x="606" y="712"/>
                  </a:lnTo>
                  <a:lnTo>
                    <a:pt x="646" y="631"/>
                  </a:lnTo>
                  <a:cubicBezTo>
                    <a:pt x="686" y="510"/>
                    <a:pt x="686" y="389"/>
                    <a:pt x="646" y="268"/>
                  </a:cubicBezTo>
                  <a:cubicBezTo>
                    <a:pt x="646" y="188"/>
                    <a:pt x="565" y="67"/>
                    <a:pt x="525" y="26"/>
                  </a:cubicBezTo>
                  <a:cubicBezTo>
                    <a:pt x="475" y="10"/>
                    <a:pt x="425" y="0"/>
                    <a:pt x="3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3"/>
            <p:cNvSpPr/>
            <p:nvPr/>
          </p:nvSpPr>
          <p:spPr>
            <a:xfrm rot="-9527801">
              <a:off x="2035269" y="1138251"/>
              <a:ext cx="23401" cy="24799"/>
            </a:xfrm>
            <a:custGeom>
              <a:avLst/>
              <a:gdLst/>
              <a:ahLst/>
              <a:cxnLst/>
              <a:rect l="l" t="t" r="r" b="b"/>
              <a:pathLst>
                <a:path w="686" h="727" extrusionOk="0">
                  <a:moveTo>
                    <a:pt x="242" y="0"/>
                  </a:moveTo>
                  <a:lnTo>
                    <a:pt x="162" y="81"/>
                  </a:lnTo>
                  <a:lnTo>
                    <a:pt x="41" y="242"/>
                  </a:lnTo>
                  <a:cubicBezTo>
                    <a:pt x="0" y="323"/>
                    <a:pt x="0" y="404"/>
                    <a:pt x="41" y="444"/>
                  </a:cubicBezTo>
                  <a:lnTo>
                    <a:pt x="81" y="565"/>
                  </a:lnTo>
                  <a:lnTo>
                    <a:pt x="283" y="686"/>
                  </a:lnTo>
                  <a:cubicBezTo>
                    <a:pt x="323" y="726"/>
                    <a:pt x="363" y="726"/>
                    <a:pt x="444" y="726"/>
                  </a:cubicBezTo>
                  <a:lnTo>
                    <a:pt x="524" y="646"/>
                  </a:lnTo>
                  <a:lnTo>
                    <a:pt x="686" y="444"/>
                  </a:lnTo>
                  <a:cubicBezTo>
                    <a:pt x="686" y="363"/>
                    <a:pt x="686" y="323"/>
                    <a:pt x="686" y="242"/>
                  </a:cubicBezTo>
                  <a:lnTo>
                    <a:pt x="605" y="162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3"/>
            <p:cNvSpPr/>
            <p:nvPr/>
          </p:nvSpPr>
          <p:spPr>
            <a:xfrm rot="-9527801">
              <a:off x="1361634" y="1227433"/>
              <a:ext cx="24799" cy="25686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23"/>
            <p:cNvSpPr/>
            <p:nvPr/>
          </p:nvSpPr>
          <p:spPr>
            <a:xfrm rot="-9527801">
              <a:off x="1359652" y="1561676"/>
              <a:ext cx="13781" cy="19682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3"/>
            <p:cNvSpPr/>
            <p:nvPr/>
          </p:nvSpPr>
          <p:spPr>
            <a:xfrm rot="-9527801">
              <a:off x="1565233" y="1589795"/>
              <a:ext cx="16544" cy="14702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3"/>
            <p:cNvSpPr/>
            <p:nvPr/>
          </p:nvSpPr>
          <p:spPr>
            <a:xfrm rot="-9527801">
              <a:off x="1704325" y="1438955"/>
              <a:ext cx="28927" cy="27528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23"/>
            <p:cNvSpPr/>
            <p:nvPr/>
          </p:nvSpPr>
          <p:spPr>
            <a:xfrm rot="-9527801">
              <a:off x="1583564" y="1460904"/>
              <a:ext cx="26164" cy="27562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23"/>
            <p:cNvSpPr/>
            <p:nvPr/>
          </p:nvSpPr>
          <p:spPr>
            <a:xfrm rot="-9527801">
              <a:off x="1857953" y="1560406"/>
              <a:ext cx="15180" cy="16885"/>
            </a:xfrm>
            <a:custGeom>
              <a:avLst/>
              <a:gdLst/>
              <a:ahLst/>
              <a:cxnLst/>
              <a:rect l="l" t="t" r="r" b="b"/>
              <a:pathLst>
                <a:path w="445" h="495" extrusionOk="0">
                  <a:moveTo>
                    <a:pt x="224" y="0"/>
                  </a:moveTo>
                  <a:cubicBezTo>
                    <a:pt x="203" y="0"/>
                    <a:pt x="183" y="4"/>
                    <a:pt x="162" y="11"/>
                  </a:cubicBezTo>
                  <a:lnTo>
                    <a:pt x="41" y="212"/>
                  </a:lnTo>
                  <a:cubicBezTo>
                    <a:pt x="41" y="253"/>
                    <a:pt x="0" y="293"/>
                    <a:pt x="0" y="373"/>
                  </a:cubicBezTo>
                  <a:lnTo>
                    <a:pt x="121" y="494"/>
                  </a:lnTo>
                  <a:lnTo>
                    <a:pt x="162" y="494"/>
                  </a:lnTo>
                  <a:cubicBezTo>
                    <a:pt x="242" y="494"/>
                    <a:pt x="323" y="494"/>
                    <a:pt x="404" y="454"/>
                  </a:cubicBezTo>
                  <a:lnTo>
                    <a:pt x="444" y="293"/>
                  </a:lnTo>
                  <a:lnTo>
                    <a:pt x="444" y="212"/>
                  </a:lnTo>
                  <a:cubicBezTo>
                    <a:pt x="411" y="79"/>
                    <a:pt x="322" y="0"/>
                    <a:pt x="2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23"/>
            <p:cNvSpPr/>
            <p:nvPr/>
          </p:nvSpPr>
          <p:spPr>
            <a:xfrm rot="-9527801">
              <a:off x="1537989" y="815669"/>
              <a:ext cx="39911" cy="49428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23"/>
            <p:cNvSpPr/>
            <p:nvPr/>
          </p:nvSpPr>
          <p:spPr>
            <a:xfrm rot="-9527801">
              <a:off x="1736219" y="702689"/>
              <a:ext cx="22070" cy="25891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23"/>
            <p:cNvSpPr/>
            <p:nvPr/>
          </p:nvSpPr>
          <p:spPr>
            <a:xfrm rot="-9527801">
              <a:off x="1875528" y="835184"/>
              <a:ext cx="39911" cy="42708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23"/>
            <p:cNvSpPr/>
            <p:nvPr/>
          </p:nvSpPr>
          <p:spPr>
            <a:xfrm rot="-9527801">
              <a:off x="1619619" y="834683"/>
              <a:ext cx="39945" cy="39297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23"/>
            <p:cNvSpPr/>
            <p:nvPr/>
          </p:nvSpPr>
          <p:spPr>
            <a:xfrm rot="-9527801">
              <a:off x="1217568" y="696867"/>
              <a:ext cx="22070" cy="26198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23"/>
            <p:cNvSpPr/>
            <p:nvPr/>
          </p:nvSpPr>
          <p:spPr>
            <a:xfrm rot="-9527801">
              <a:off x="1673170" y="1032396"/>
              <a:ext cx="33054" cy="35920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23"/>
            <p:cNvSpPr/>
            <p:nvPr/>
          </p:nvSpPr>
          <p:spPr>
            <a:xfrm rot="-9527801">
              <a:off x="1547831" y="1050862"/>
              <a:ext cx="35783" cy="37182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23"/>
            <p:cNvSpPr/>
            <p:nvPr/>
          </p:nvSpPr>
          <p:spPr>
            <a:xfrm rot="-9527801">
              <a:off x="1295543" y="1023597"/>
              <a:ext cx="15146" cy="19307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23"/>
            <p:cNvSpPr/>
            <p:nvPr/>
          </p:nvSpPr>
          <p:spPr>
            <a:xfrm rot="-9527801">
              <a:off x="1343161" y="928295"/>
              <a:ext cx="23435" cy="26710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23"/>
            <p:cNvSpPr/>
            <p:nvPr/>
          </p:nvSpPr>
          <p:spPr>
            <a:xfrm rot="-9527801">
              <a:off x="1606046" y="475556"/>
              <a:ext cx="15180" cy="16544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23"/>
            <p:cNvSpPr/>
            <p:nvPr/>
          </p:nvSpPr>
          <p:spPr>
            <a:xfrm rot="-9527801">
              <a:off x="1560542" y="1180655"/>
              <a:ext cx="39945" cy="39911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23"/>
            <p:cNvSpPr/>
            <p:nvPr/>
          </p:nvSpPr>
          <p:spPr>
            <a:xfrm rot="-9527801">
              <a:off x="2063771" y="930861"/>
              <a:ext cx="27562" cy="27085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3"/>
            <p:cNvSpPr/>
            <p:nvPr/>
          </p:nvSpPr>
          <p:spPr>
            <a:xfrm rot="-9527801">
              <a:off x="1766592" y="1057350"/>
              <a:ext cx="31690" cy="36602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23"/>
            <p:cNvSpPr/>
            <p:nvPr/>
          </p:nvSpPr>
          <p:spPr>
            <a:xfrm rot="-9527801">
              <a:off x="1809023" y="1291630"/>
              <a:ext cx="38546" cy="42810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23"/>
            <p:cNvSpPr/>
            <p:nvPr/>
          </p:nvSpPr>
          <p:spPr>
            <a:xfrm rot="-9527801">
              <a:off x="1474706" y="666969"/>
              <a:ext cx="23401" cy="23401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23"/>
            <p:cNvSpPr/>
            <p:nvPr/>
          </p:nvSpPr>
          <p:spPr>
            <a:xfrm rot="-9527801">
              <a:off x="2100858" y="669152"/>
              <a:ext cx="19307" cy="15419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8" name="Google Shape;848;p23"/>
          <p:cNvGrpSpPr/>
          <p:nvPr/>
        </p:nvGrpSpPr>
        <p:grpSpPr>
          <a:xfrm>
            <a:off x="-1068559" y="2502562"/>
            <a:ext cx="4181011" cy="3599586"/>
            <a:chOff x="-1068559" y="2502562"/>
            <a:chExt cx="4181011" cy="3599586"/>
          </a:xfrm>
        </p:grpSpPr>
        <p:sp>
          <p:nvSpPr>
            <p:cNvPr id="849" name="Google Shape;849;p23"/>
            <p:cNvSpPr/>
            <p:nvPr/>
          </p:nvSpPr>
          <p:spPr>
            <a:xfrm rot="6704763">
              <a:off x="-214760" y="2544978"/>
              <a:ext cx="2473413" cy="3514755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23"/>
            <p:cNvSpPr/>
            <p:nvPr/>
          </p:nvSpPr>
          <p:spPr>
            <a:xfrm rot="7217726">
              <a:off x="802535" y="4312647"/>
              <a:ext cx="16544" cy="9687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23"/>
            <p:cNvSpPr/>
            <p:nvPr/>
          </p:nvSpPr>
          <p:spPr>
            <a:xfrm rot="7217726">
              <a:off x="1155721" y="3963156"/>
              <a:ext cx="15179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23"/>
            <p:cNvSpPr/>
            <p:nvPr/>
          </p:nvSpPr>
          <p:spPr>
            <a:xfrm rot="7217726">
              <a:off x="192044" y="3888462"/>
              <a:ext cx="19273" cy="15725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23"/>
            <p:cNvSpPr/>
            <p:nvPr/>
          </p:nvSpPr>
          <p:spPr>
            <a:xfrm rot="7217726">
              <a:off x="202477" y="3251155"/>
              <a:ext cx="17908" cy="16066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23"/>
            <p:cNvSpPr/>
            <p:nvPr/>
          </p:nvSpPr>
          <p:spPr>
            <a:xfrm rot="7217726">
              <a:off x="473627" y="3371247"/>
              <a:ext cx="22070" cy="26641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23"/>
            <p:cNvSpPr/>
            <p:nvPr/>
          </p:nvSpPr>
          <p:spPr>
            <a:xfrm rot="7217726">
              <a:off x="311477" y="3530909"/>
              <a:ext cx="12416" cy="14020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23"/>
            <p:cNvSpPr/>
            <p:nvPr/>
          </p:nvSpPr>
          <p:spPr>
            <a:xfrm rot="7217726">
              <a:off x="73236" y="3630643"/>
              <a:ext cx="13781" cy="16544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23"/>
            <p:cNvSpPr/>
            <p:nvPr/>
          </p:nvSpPr>
          <p:spPr>
            <a:xfrm rot="7217726">
              <a:off x="396655" y="3196498"/>
              <a:ext cx="13781" cy="16885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23"/>
            <p:cNvSpPr/>
            <p:nvPr/>
          </p:nvSpPr>
          <p:spPr>
            <a:xfrm rot="7217726">
              <a:off x="1089968" y="4176162"/>
              <a:ext cx="13781" cy="17908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23"/>
            <p:cNvSpPr/>
            <p:nvPr/>
          </p:nvSpPr>
          <p:spPr>
            <a:xfrm rot="7217726">
              <a:off x="1117804" y="3748249"/>
              <a:ext cx="42673" cy="35782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23"/>
            <p:cNvSpPr/>
            <p:nvPr/>
          </p:nvSpPr>
          <p:spPr>
            <a:xfrm rot="7217726">
              <a:off x="856800" y="4027194"/>
              <a:ext cx="23434" cy="25140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23"/>
            <p:cNvSpPr/>
            <p:nvPr/>
          </p:nvSpPr>
          <p:spPr>
            <a:xfrm rot="7217726">
              <a:off x="1233611" y="3399525"/>
              <a:ext cx="23434" cy="25685"/>
            </a:xfrm>
            <a:custGeom>
              <a:avLst/>
              <a:gdLst/>
              <a:ahLst/>
              <a:cxnLst/>
              <a:rect l="l" t="t" r="r" b="b"/>
              <a:pathLst>
                <a:path w="687" h="753" extrusionOk="0">
                  <a:moveTo>
                    <a:pt x="375" y="0"/>
                  </a:moveTo>
                  <a:cubicBezTo>
                    <a:pt x="304" y="0"/>
                    <a:pt x="233" y="20"/>
                    <a:pt x="162" y="67"/>
                  </a:cubicBezTo>
                  <a:lnTo>
                    <a:pt x="122" y="147"/>
                  </a:lnTo>
                  <a:lnTo>
                    <a:pt x="1" y="309"/>
                  </a:lnTo>
                  <a:lnTo>
                    <a:pt x="1" y="430"/>
                  </a:lnTo>
                  <a:cubicBezTo>
                    <a:pt x="41" y="591"/>
                    <a:pt x="202" y="752"/>
                    <a:pt x="404" y="752"/>
                  </a:cubicBezTo>
                  <a:lnTo>
                    <a:pt x="485" y="752"/>
                  </a:lnTo>
                  <a:lnTo>
                    <a:pt x="606" y="712"/>
                  </a:lnTo>
                  <a:lnTo>
                    <a:pt x="646" y="631"/>
                  </a:lnTo>
                  <a:cubicBezTo>
                    <a:pt x="686" y="510"/>
                    <a:pt x="686" y="389"/>
                    <a:pt x="646" y="268"/>
                  </a:cubicBezTo>
                  <a:cubicBezTo>
                    <a:pt x="646" y="188"/>
                    <a:pt x="565" y="67"/>
                    <a:pt x="525" y="26"/>
                  </a:cubicBezTo>
                  <a:cubicBezTo>
                    <a:pt x="475" y="10"/>
                    <a:pt x="425" y="0"/>
                    <a:pt x="3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3"/>
            <p:cNvSpPr/>
            <p:nvPr/>
          </p:nvSpPr>
          <p:spPr>
            <a:xfrm rot="7217726">
              <a:off x="1003160" y="3354541"/>
              <a:ext cx="23400" cy="24799"/>
            </a:xfrm>
            <a:custGeom>
              <a:avLst/>
              <a:gdLst/>
              <a:ahLst/>
              <a:cxnLst/>
              <a:rect l="l" t="t" r="r" b="b"/>
              <a:pathLst>
                <a:path w="686" h="727" extrusionOk="0">
                  <a:moveTo>
                    <a:pt x="242" y="0"/>
                  </a:moveTo>
                  <a:lnTo>
                    <a:pt x="162" y="81"/>
                  </a:lnTo>
                  <a:lnTo>
                    <a:pt x="41" y="242"/>
                  </a:lnTo>
                  <a:cubicBezTo>
                    <a:pt x="0" y="323"/>
                    <a:pt x="0" y="404"/>
                    <a:pt x="41" y="444"/>
                  </a:cubicBezTo>
                  <a:lnTo>
                    <a:pt x="81" y="565"/>
                  </a:lnTo>
                  <a:lnTo>
                    <a:pt x="283" y="686"/>
                  </a:lnTo>
                  <a:cubicBezTo>
                    <a:pt x="323" y="726"/>
                    <a:pt x="363" y="726"/>
                    <a:pt x="444" y="726"/>
                  </a:cubicBezTo>
                  <a:lnTo>
                    <a:pt x="524" y="646"/>
                  </a:lnTo>
                  <a:lnTo>
                    <a:pt x="686" y="444"/>
                  </a:lnTo>
                  <a:cubicBezTo>
                    <a:pt x="686" y="363"/>
                    <a:pt x="686" y="323"/>
                    <a:pt x="686" y="242"/>
                  </a:cubicBezTo>
                  <a:lnTo>
                    <a:pt x="605" y="162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23"/>
            <p:cNvSpPr/>
            <p:nvPr/>
          </p:nvSpPr>
          <p:spPr>
            <a:xfrm rot="7217726">
              <a:off x="984633" y="4032715"/>
              <a:ext cx="24799" cy="25685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23"/>
            <p:cNvSpPr/>
            <p:nvPr/>
          </p:nvSpPr>
          <p:spPr>
            <a:xfrm rot="7217726">
              <a:off x="1316026" y="4095450"/>
              <a:ext cx="13781" cy="19682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23"/>
            <p:cNvSpPr/>
            <p:nvPr/>
          </p:nvSpPr>
          <p:spPr>
            <a:xfrm rot="7217726">
              <a:off x="1372651" y="3897634"/>
              <a:ext cx="16544" cy="14702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23"/>
            <p:cNvSpPr/>
            <p:nvPr/>
          </p:nvSpPr>
          <p:spPr>
            <a:xfrm rot="7217726">
              <a:off x="1246806" y="3724950"/>
              <a:ext cx="28926" cy="27527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23"/>
            <p:cNvSpPr/>
            <p:nvPr/>
          </p:nvSpPr>
          <p:spPr>
            <a:xfrm rot="7217726">
              <a:off x="1250579" y="3849006"/>
              <a:ext cx="26163" cy="27562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23"/>
            <p:cNvSpPr/>
            <p:nvPr/>
          </p:nvSpPr>
          <p:spPr>
            <a:xfrm rot="7217726">
              <a:off x="1391534" y="3603714"/>
              <a:ext cx="15179" cy="16885"/>
            </a:xfrm>
            <a:custGeom>
              <a:avLst/>
              <a:gdLst/>
              <a:ahLst/>
              <a:cxnLst/>
              <a:rect l="l" t="t" r="r" b="b"/>
              <a:pathLst>
                <a:path w="445" h="495" extrusionOk="0">
                  <a:moveTo>
                    <a:pt x="224" y="0"/>
                  </a:moveTo>
                  <a:cubicBezTo>
                    <a:pt x="203" y="0"/>
                    <a:pt x="183" y="4"/>
                    <a:pt x="162" y="11"/>
                  </a:cubicBezTo>
                  <a:lnTo>
                    <a:pt x="41" y="212"/>
                  </a:lnTo>
                  <a:cubicBezTo>
                    <a:pt x="41" y="253"/>
                    <a:pt x="0" y="293"/>
                    <a:pt x="0" y="373"/>
                  </a:cubicBezTo>
                  <a:lnTo>
                    <a:pt x="121" y="494"/>
                  </a:lnTo>
                  <a:lnTo>
                    <a:pt x="162" y="494"/>
                  </a:lnTo>
                  <a:cubicBezTo>
                    <a:pt x="242" y="494"/>
                    <a:pt x="323" y="494"/>
                    <a:pt x="404" y="454"/>
                  </a:cubicBezTo>
                  <a:lnTo>
                    <a:pt x="444" y="293"/>
                  </a:lnTo>
                  <a:lnTo>
                    <a:pt x="444" y="212"/>
                  </a:lnTo>
                  <a:cubicBezTo>
                    <a:pt x="411" y="79"/>
                    <a:pt x="322" y="0"/>
                    <a:pt x="2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23"/>
            <p:cNvSpPr/>
            <p:nvPr/>
          </p:nvSpPr>
          <p:spPr>
            <a:xfrm rot="7217726">
              <a:off x="611281" y="3776068"/>
              <a:ext cx="39910" cy="49427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23"/>
            <p:cNvSpPr/>
            <p:nvPr/>
          </p:nvSpPr>
          <p:spPr>
            <a:xfrm rot="7217726">
              <a:off x="526935" y="3581202"/>
              <a:ext cx="22070" cy="25890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23"/>
            <p:cNvSpPr/>
            <p:nvPr/>
          </p:nvSpPr>
          <p:spPr>
            <a:xfrm rot="7217726">
              <a:off x="680564" y="3448694"/>
              <a:ext cx="39910" cy="42707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23"/>
            <p:cNvSpPr/>
            <p:nvPr/>
          </p:nvSpPr>
          <p:spPr>
            <a:xfrm rot="7217726">
              <a:off x="637937" y="3702719"/>
              <a:ext cx="39944" cy="39296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23"/>
            <p:cNvSpPr/>
            <p:nvPr/>
          </p:nvSpPr>
          <p:spPr>
            <a:xfrm rot="7217726">
              <a:off x="439392" y="4092269"/>
              <a:ext cx="22070" cy="26197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23"/>
            <p:cNvSpPr/>
            <p:nvPr/>
          </p:nvSpPr>
          <p:spPr>
            <a:xfrm rot="7217726">
              <a:off x="842854" y="3685905"/>
              <a:ext cx="33053" cy="35919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23"/>
            <p:cNvSpPr/>
            <p:nvPr/>
          </p:nvSpPr>
          <p:spPr>
            <a:xfrm rot="7217726">
              <a:off x="840757" y="3810704"/>
              <a:ext cx="35782" cy="37181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23"/>
            <p:cNvSpPr/>
            <p:nvPr/>
          </p:nvSpPr>
          <p:spPr>
            <a:xfrm rot="7217726">
              <a:off x="773838" y="4073218"/>
              <a:ext cx="15145" cy="19307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23"/>
            <p:cNvSpPr/>
            <p:nvPr/>
          </p:nvSpPr>
          <p:spPr>
            <a:xfrm rot="7217726">
              <a:off x="687425" y="4003935"/>
              <a:ext cx="23434" cy="26709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23"/>
            <p:cNvSpPr/>
            <p:nvPr/>
          </p:nvSpPr>
          <p:spPr>
            <a:xfrm rot="7217726">
              <a:off x="280383" y="3681184"/>
              <a:ext cx="15179" cy="16544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23"/>
            <p:cNvSpPr/>
            <p:nvPr/>
          </p:nvSpPr>
          <p:spPr>
            <a:xfrm rot="7217726">
              <a:off x="970519" y="3815457"/>
              <a:ext cx="39944" cy="39910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23"/>
            <p:cNvSpPr/>
            <p:nvPr/>
          </p:nvSpPr>
          <p:spPr>
            <a:xfrm rot="7217726">
              <a:off x="802263" y="3290613"/>
              <a:ext cx="27562" cy="27084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23"/>
            <p:cNvSpPr/>
            <p:nvPr/>
          </p:nvSpPr>
          <p:spPr>
            <a:xfrm rot="7217726">
              <a:off x="883164" y="3597989"/>
              <a:ext cx="31689" cy="36601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23"/>
            <p:cNvSpPr/>
            <p:nvPr/>
          </p:nvSpPr>
          <p:spPr>
            <a:xfrm rot="7217726">
              <a:off x="1121376" y="3587110"/>
              <a:ext cx="38545" cy="42809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23"/>
            <p:cNvSpPr/>
            <p:nvPr/>
          </p:nvSpPr>
          <p:spPr>
            <a:xfrm rot="7217726">
              <a:off x="448557" y="3834167"/>
              <a:ext cx="23400" cy="23400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23"/>
            <p:cNvSpPr/>
            <p:nvPr/>
          </p:nvSpPr>
          <p:spPr>
            <a:xfrm rot="7217726">
              <a:off x="547427" y="3221631"/>
              <a:ext cx="19307" cy="15418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11"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24"/>
          <p:cNvSpPr txBox="1">
            <a:spLocks noGrp="1"/>
          </p:cNvSpPr>
          <p:nvPr>
            <p:ph type="title"/>
          </p:nvPr>
        </p:nvSpPr>
        <p:spPr>
          <a:xfrm>
            <a:off x="5180575" y="1577100"/>
            <a:ext cx="3250200" cy="6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887" name="Google Shape;887;p24"/>
          <p:cNvGrpSpPr/>
          <p:nvPr/>
        </p:nvGrpSpPr>
        <p:grpSpPr>
          <a:xfrm rot="8692989">
            <a:off x="7132392" y="4319167"/>
            <a:ext cx="2286369" cy="1270252"/>
            <a:chOff x="3611961" y="-41589"/>
            <a:chExt cx="3514763" cy="2473418"/>
          </a:xfrm>
        </p:grpSpPr>
        <p:sp>
          <p:nvSpPr>
            <p:cNvPr id="888" name="Google Shape;888;p24"/>
            <p:cNvSpPr/>
            <p:nvPr/>
          </p:nvSpPr>
          <p:spPr>
            <a:xfrm rot="-5400000">
              <a:off x="4132633" y="-562261"/>
              <a:ext cx="2473418" cy="3514763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24"/>
            <p:cNvSpPr/>
            <p:nvPr/>
          </p:nvSpPr>
          <p:spPr>
            <a:xfrm rot="-5400000">
              <a:off x="5535782" y="1070619"/>
              <a:ext cx="16543" cy="9687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24"/>
            <p:cNvSpPr/>
            <p:nvPr/>
          </p:nvSpPr>
          <p:spPr>
            <a:xfrm rot="-5400000">
              <a:off x="5408262" y="1549745"/>
              <a:ext cx="15179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24"/>
            <p:cNvSpPr/>
            <p:nvPr/>
          </p:nvSpPr>
          <p:spPr>
            <a:xfrm rot="-5400000">
              <a:off x="6272848" y="1123984"/>
              <a:ext cx="19272" cy="15725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24"/>
            <p:cNvSpPr/>
            <p:nvPr/>
          </p:nvSpPr>
          <p:spPr>
            <a:xfrm rot="-5400000">
              <a:off x="6586524" y="1678885"/>
              <a:ext cx="17908" cy="16066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24"/>
            <p:cNvSpPr/>
            <p:nvPr/>
          </p:nvSpPr>
          <p:spPr>
            <a:xfrm rot="-5400000">
              <a:off x="6285264" y="1703172"/>
              <a:ext cx="22069" cy="26640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24"/>
            <p:cNvSpPr/>
            <p:nvPr/>
          </p:nvSpPr>
          <p:spPr>
            <a:xfrm rot="-5400000">
              <a:off x="6356912" y="1492832"/>
              <a:ext cx="12416" cy="14019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24"/>
            <p:cNvSpPr/>
            <p:nvPr/>
          </p:nvSpPr>
          <p:spPr>
            <a:xfrm rot="-5400000">
              <a:off x="6510407" y="1284522"/>
              <a:ext cx="13780" cy="16543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24"/>
            <p:cNvSpPr/>
            <p:nvPr/>
          </p:nvSpPr>
          <p:spPr>
            <a:xfrm rot="-5400000">
              <a:off x="6450067" y="1822232"/>
              <a:ext cx="13780" cy="16884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24"/>
            <p:cNvSpPr/>
            <p:nvPr/>
          </p:nvSpPr>
          <p:spPr>
            <a:xfrm rot="-5400000">
              <a:off x="5356943" y="1325113"/>
              <a:ext cx="13780" cy="17908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24"/>
            <p:cNvSpPr/>
            <p:nvPr/>
          </p:nvSpPr>
          <p:spPr>
            <a:xfrm rot="-5400000">
              <a:off x="5517346" y="1699283"/>
              <a:ext cx="42672" cy="35781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24"/>
            <p:cNvSpPr/>
            <p:nvPr/>
          </p:nvSpPr>
          <p:spPr>
            <a:xfrm rot="-5400000">
              <a:off x="5622609" y="1331816"/>
              <a:ext cx="23434" cy="25139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24"/>
            <p:cNvSpPr/>
            <p:nvPr/>
          </p:nvSpPr>
          <p:spPr>
            <a:xfrm rot="-5400000">
              <a:off x="5508034" y="1391372"/>
              <a:ext cx="24798" cy="25685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24"/>
            <p:cNvSpPr/>
            <p:nvPr/>
          </p:nvSpPr>
          <p:spPr>
            <a:xfrm rot="-5400000">
              <a:off x="5202016" y="1507193"/>
              <a:ext cx="13780" cy="19681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24"/>
            <p:cNvSpPr/>
            <p:nvPr/>
          </p:nvSpPr>
          <p:spPr>
            <a:xfrm rot="-5400000">
              <a:off x="5251595" y="1711904"/>
              <a:ext cx="16543" cy="14701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24"/>
            <p:cNvSpPr/>
            <p:nvPr/>
          </p:nvSpPr>
          <p:spPr>
            <a:xfrm rot="-5400000">
              <a:off x="5432599" y="1788702"/>
              <a:ext cx="28925" cy="27527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24"/>
            <p:cNvSpPr/>
            <p:nvPr/>
          </p:nvSpPr>
          <p:spPr>
            <a:xfrm rot="-5400000">
              <a:off x="5369325" y="1682757"/>
              <a:ext cx="26162" cy="27561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24"/>
            <p:cNvSpPr/>
            <p:nvPr/>
          </p:nvSpPr>
          <p:spPr>
            <a:xfrm rot="-5400000">
              <a:off x="5180202" y="1896678"/>
              <a:ext cx="27527" cy="16543"/>
            </a:xfrm>
            <a:custGeom>
              <a:avLst/>
              <a:gdLst/>
              <a:ahLst/>
              <a:cxnLst/>
              <a:rect l="l" t="t" r="r" b="b"/>
              <a:pathLst>
                <a:path w="807" h="485" extrusionOk="0">
                  <a:moveTo>
                    <a:pt x="283" y="0"/>
                  </a:moveTo>
                  <a:cubicBezTo>
                    <a:pt x="202" y="0"/>
                    <a:pt x="81" y="40"/>
                    <a:pt x="0" y="121"/>
                  </a:cubicBezTo>
                  <a:lnTo>
                    <a:pt x="81" y="363"/>
                  </a:lnTo>
                  <a:cubicBezTo>
                    <a:pt x="283" y="363"/>
                    <a:pt x="484" y="403"/>
                    <a:pt x="646" y="484"/>
                  </a:cubicBezTo>
                  <a:lnTo>
                    <a:pt x="807" y="282"/>
                  </a:lnTo>
                  <a:cubicBezTo>
                    <a:pt x="686" y="121"/>
                    <a:pt x="484" y="0"/>
                    <a:pt x="2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24"/>
            <p:cNvSpPr/>
            <p:nvPr/>
          </p:nvSpPr>
          <p:spPr>
            <a:xfrm rot="-5400000">
              <a:off x="5939815" y="1406329"/>
              <a:ext cx="39909" cy="49425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24"/>
            <p:cNvSpPr/>
            <p:nvPr/>
          </p:nvSpPr>
          <p:spPr>
            <a:xfrm rot="-5400000">
              <a:off x="6133509" y="1549472"/>
              <a:ext cx="22069" cy="25889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24"/>
            <p:cNvSpPr/>
            <p:nvPr/>
          </p:nvSpPr>
          <p:spPr>
            <a:xfrm rot="-5400000">
              <a:off x="6046835" y="1730221"/>
              <a:ext cx="39909" cy="42706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24"/>
            <p:cNvSpPr/>
            <p:nvPr/>
          </p:nvSpPr>
          <p:spPr>
            <a:xfrm rot="-5400000">
              <a:off x="5956324" y="1492559"/>
              <a:ext cx="39943" cy="39295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24"/>
            <p:cNvSpPr/>
            <p:nvPr/>
          </p:nvSpPr>
          <p:spPr>
            <a:xfrm rot="-5400000">
              <a:off x="5951208" y="1063728"/>
              <a:ext cx="22069" cy="26196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24"/>
            <p:cNvSpPr/>
            <p:nvPr/>
          </p:nvSpPr>
          <p:spPr>
            <a:xfrm rot="-5400000">
              <a:off x="5795138" y="1611859"/>
              <a:ext cx="33053" cy="35918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24"/>
            <p:cNvSpPr/>
            <p:nvPr/>
          </p:nvSpPr>
          <p:spPr>
            <a:xfrm rot="-5400000">
              <a:off x="5731130" y="1502554"/>
              <a:ext cx="35781" cy="37180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24"/>
            <p:cNvSpPr/>
            <p:nvPr/>
          </p:nvSpPr>
          <p:spPr>
            <a:xfrm rot="-5400000">
              <a:off x="5680221" y="1253568"/>
              <a:ext cx="15145" cy="19306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24"/>
            <p:cNvSpPr/>
            <p:nvPr/>
          </p:nvSpPr>
          <p:spPr>
            <a:xfrm rot="-5400000">
              <a:off x="5780197" y="1264994"/>
              <a:ext cx="23434" cy="26708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24"/>
            <p:cNvSpPr/>
            <p:nvPr/>
          </p:nvSpPr>
          <p:spPr>
            <a:xfrm rot="-5400000">
              <a:off x="6304741" y="1345733"/>
              <a:ext cx="15179" cy="16543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24"/>
            <p:cNvSpPr/>
            <p:nvPr/>
          </p:nvSpPr>
          <p:spPr>
            <a:xfrm rot="-5400000">
              <a:off x="5612120" y="1562417"/>
              <a:ext cx="39943" cy="39909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24"/>
            <p:cNvSpPr/>
            <p:nvPr/>
          </p:nvSpPr>
          <p:spPr>
            <a:xfrm rot="-5400000">
              <a:off x="6036943" y="1939554"/>
              <a:ext cx="27561" cy="27083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24"/>
            <p:cNvSpPr/>
            <p:nvPr/>
          </p:nvSpPr>
          <p:spPr>
            <a:xfrm rot="-5400000">
              <a:off x="5805780" y="1707128"/>
              <a:ext cx="31688" cy="36600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24"/>
            <p:cNvSpPr/>
            <p:nvPr/>
          </p:nvSpPr>
          <p:spPr>
            <a:xfrm rot="-5400000">
              <a:off x="5597624" y="1832636"/>
              <a:ext cx="38544" cy="42808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24"/>
            <p:cNvSpPr/>
            <p:nvPr/>
          </p:nvSpPr>
          <p:spPr>
            <a:xfrm rot="-5400000">
              <a:off x="6072964" y="1294159"/>
              <a:ext cx="23399" cy="23399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24"/>
            <p:cNvSpPr/>
            <p:nvPr/>
          </p:nvSpPr>
          <p:spPr>
            <a:xfrm rot="-5400000">
              <a:off x="6302421" y="1879350"/>
              <a:ext cx="19306" cy="15418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2" name="Google Shape;922;p24"/>
          <p:cNvGrpSpPr/>
          <p:nvPr/>
        </p:nvGrpSpPr>
        <p:grpSpPr>
          <a:xfrm rot="1785685" flipH="1">
            <a:off x="-130115" y="4198879"/>
            <a:ext cx="1326590" cy="1139691"/>
            <a:chOff x="-754697" y="1352100"/>
            <a:chExt cx="6171556" cy="3954075"/>
          </a:xfrm>
        </p:grpSpPr>
        <p:sp>
          <p:nvSpPr>
            <p:cNvPr id="923" name="Google Shape;923;p24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24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24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24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24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24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24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24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1" name="Google Shape;931;p24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2" name="Google Shape;932;p24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3" name="Google Shape;933;p24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4" name="Google Shape;934;p24"/>
          <p:cNvSpPr/>
          <p:nvPr/>
        </p:nvSpPr>
        <p:spPr>
          <a:xfrm>
            <a:off x="1092004" y="4625929"/>
            <a:ext cx="233532" cy="232705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5">
              <a:alpha val="843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5" name="Google Shape;935;p24"/>
          <p:cNvSpPr txBox="1">
            <a:spLocks noGrp="1"/>
          </p:cNvSpPr>
          <p:nvPr>
            <p:ph type="subTitle" idx="1"/>
          </p:nvPr>
        </p:nvSpPr>
        <p:spPr>
          <a:xfrm>
            <a:off x="5307625" y="2161800"/>
            <a:ext cx="2996100" cy="140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CUSTOM_11_2">
    <p:spTree>
      <p:nvGrpSpPr>
        <p:cNvPr id="1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p25"/>
          <p:cNvSpPr txBox="1">
            <a:spLocks noGrp="1"/>
          </p:cNvSpPr>
          <p:nvPr>
            <p:ph type="title"/>
          </p:nvPr>
        </p:nvSpPr>
        <p:spPr>
          <a:xfrm>
            <a:off x="1325525" y="1577119"/>
            <a:ext cx="3250200" cy="6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938" name="Google Shape;938;p25"/>
          <p:cNvGrpSpPr/>
          <p:nvPr/>
        </p:nvGrpSpPr>
        <p:grpSpPr>
          <a:xfrm rot="-8692989" flipH="1">
            <a:off x="-705133" y="4275867"/>
            <a:ext cx="2286369" cy="1270252"/>
            <a:chOff x="3611961" y="-41589"/>
            <a:chExt cx="3514763" cy="2473418"/>
          </a:xfrm>
        </p:grpSpPr>
        <p:sp>
          <p:nvSpPr>
            <p:cNvPr id="939" name="Google Shape;939;p25"/>
            <p:cNvSpPr/>
            <p:nvPr/>
          </p:nvSpPr>
          <p:spPr>
            <a:xfrm rot="-5400000">
              <a:off x="4132633" y="-562261"/>
              <a:ext cx="2473418" cy="3514763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25"/>
            <p:cNvSpPr/>
            <p:nvPr/>
          </p:nvSpPr>
          <p:spPr>
            <a:xfrm rot="-5400000">
              <a:off x="5535782" y="1070619"/>
              <a:ext cx="16543" cy="9687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25"/>
            <p:cNvSpPr/>
            <p:nvPr/>
          </p:nvSpPr>
          <p:spPr>
            <a:xfrm rot="-5400000">
              <a:off x="5408262" y="1549745"/>
              <a:ext cx="15179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25"/>
            <p:cNvSpPr/>
            <p:nvPr/>
          </p:nvSpPr>
          <p:spPr>
            <a:xfrm rot="-5400000">
              <a:off x="6272848" y="1123984"/>
              <a:ext cx="19272" cy="15725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25"/>
            <p:cNvSpPr/>
            <p:nvPr/>
          </p:nvSpPr>
          <p:spPr>
            <a:xfrm rot="-5400000">
              <a:off x="6586524" y="1678885"/>
              <a:ext cx="17908" cy="16066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25"/>
            <p:cNvSpPr/>
            <p:nvPr/>
          </p:nvSpPr>
          <p:spPr>
            <a:xfrm rot="-5400000">
              <a:off x="6285264" y="1703172"/>
              <a:ext cx="22069" cy="26640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25"/>
            <p:cNvSpPr/>
            <p:nvPr/>
          </p:nvSpPr>
          <p:spPr>
            <a:xfrm rot="-5400000">
              <a:off x="6356912" y="1492832"/>
              <a:ext cx="12416" cy="14019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25"/>
            <p:cNvSpPr/>
            <p:nvPr/>
          </p:nvSpPr>
          <p:spPr>
            <a:xfrm rot="-5400000">
              <a:off x="6510407" y="1284522"/>
              <a:ext cx="13780" cy="16543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25"/>
            <p:cNvSpPr/>
            <p:nvPr/>
          </p:nvSpPr>
          <p:spPr>
            <a:xfrm rot="-5400000">
              <a:off x="6450067" y="1822232"/>
              <a:ext cx="13780" cy="16884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25"/>
            <p:cNvSpPr/>
            <p:nvPr/>
          </p:nvSpPr>
          <p:spPr>
            <a:xfrm rot="-5400000">
              <a:off x="5356943" y="1325113"/>
              <a:ext cx="13780" cy="17908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25"/>
            <p:cNvSpPr/>
            <p:nvPr/>
          </p:nvSpPr>
          <p:spPr>
            <a:xfrm rot="-5400000">
              <a:off x="5517346" y="1699283"/>
              <a:ext cx="42672" cy="35781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25"/>
            <p:cNvSpPr/>
            <p:nvPr/>
          </p:nvSpPr>
          <p:spPr>
            <a:xfrm rot="-5400000">
              <a:off x="5622609" y="1331816"/>
              <a:ext cx="23434" cy="25139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25"/>
            <p:cNvSpPr/>
            <p:nvPr/>
          </p:nvSpPr>
          <p:spPr>
            <a:xfrm rot="-5400000">
              <a:off x="5508034" y="1391372"/>
              <a:ext cx="24798" cy="25685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25"/>
            <p:cNvSpPr/>
            <p:nvPr/>
          </p:nvSpPr>
          <p:spPr>
            <a:xfrm rot="-5400000">
              <a:off x="5202016" y="1507193"/>
              <a:ext cx="13780" cy="19681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25"/>
            <p:cNvSpPr/>
            <p:nvPr/>
          </p:nvSpPr>
          <p:spPr>
            <a:xfrm rot="-5400000">
              <a:off x="5251595" y="1711904"/>
              <a:ext cx="16543" cy="14701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25"/>
            <p:cNvSpPr/>
            <p:nvPr/>
          </p:nvSpPr>
          <p:spPr>
            <a:xfrm rot="-5400000">
              <a:off x="5432599" y="1788702"/>
              <a:ext cx="28925" cy="27527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25"/>
            <p:cNvSpPr/>
            <p:nvPr/>
          </p:nvSpPr>
          <p:spPr>
            <a:xfrm rot="-5400000">
              <a:off x="5369325" y="1682757"/>
              <a:ext cx="26162" cy="27561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25"/>
            <p:cNvSpPr/>
            <p:nvPr/>
          </p:nvSpPr>
          <p:spPr>
            <a:xfrm rot="-5400000">
              <a:off x="5180202" y="1896678"/>
              <a:ext cx="27527" cy="16543"/>
            </a:xfrm>
            <a:custGeom>
              <a:avLst/>
              <a:gdLst/>
              <a:ahLst/>
              <a:cxnLst/>
              <a:rect l="l" t="t" r="r" b="b"/>
              <a:pathLst>
                <a:path w="807" h="485" extrusionOk="0">
                  <a:moveTo>
                    <a:pt x="283" y="0"/>
                  </a:moveTo>
                  <a:cubicBezTo>
                    <a:pt x="202" y="0"/>
                    <a:pt x="81" y="40"/>
                    <a:pt x="0" y="121"/>
                  </a:cubicBezTo>
                  <a:lnTo>
                    <a:pt x="81" y="363"/>
                  </a:lnTo>
                  <a:cubicBezTo>
                    <a:pt x="283" y="363"/>
                    <a:pt x="484" y="403"/>
                    <a:pt x="646" y="484"/>
                  </a:cubicBezTo>
                  <a:lnTo>
                    <a:pt x="807" y="282"/>
                  </a:lnTo>
                  <a:cubicBezTo>
                    <a:pt x="686" y="121"/>
                    <a:pt x="484" y="0"/>
                    <a:pt x="2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25"/>
            <p:cNvSpPr/>
            <p:nvPr/>
          </p:nvSpPr>
          <p:spPr>
            <a:xfrm rot="-5400000">
              <a:off x="5939815" y="1406329"/>
              <a:ext cx="39909" cy="49425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25"/>
            <p:cNvSpPr/>
            <p:nvPr/>
          </p:nvSpPr>
          <p:spPr>
            <a:xfrm rot="-5400000">
              <a:off x="6133509" y="1549472"/>
              <a:ext cx="22069" cy="25889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25"/>
            <p:cNvSpPr/>
            <p:nvPr/>
          </p:nvSpPr>
          <p:spPr>
            <a:xfrm rot="-5400000">
              <a:off x="6046835" y="1730221"/>
              <a:ext cx="39909" cy="42706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25"/>
            <p:cNvSpPr/>
            <p:nvPr/>
          </p:nvSpPr>
          <p:spPr>
            <a:xfrm rot="-5400000">
              <a:off x="5956324" y="1492559"/>
              <a:ext cx="39943" cy="39295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25"/>
            <p:cNvSpPr/>
            <p:nvPr/>
          </p:nvSpPr>
          <p:spPr>
            <a:xfrm rot="-5400000">
              <a:off x="5951208" y="1063728"/>
              <a:ext cx="22069" cy="26196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25"/>
            <p:cNvSpPr/>
            <p:nvPr/>
          </p:nvSpPr>
          <p:spPr>
            <a:xfrm rot="-5400000">
              <a:off x="5795138" y="1611859"/>
              <a:ext cx="33053" cy="35918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25"/>
            <p:cNvSpPr/>
            <p:nvPr/>
          </p:nvSpPr>
          <p:spPr>
            <a:xfrm rot="-5400000">
              <a:off x="5731130" y="1502554"/>
              <a:ext cx="35781" cy="37180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25"/>
            <p:cNvSpPr/>
            <p:nvPr/>
          </p:nvSpPr>
          <p:spPr>
            <a:xfrm rot="-5400000">
              <a:off x="5680221" y="1253568"/>
              <a:ext cx="15145" cy="19306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25"/>
            <p:cNvSpPr/>
            <p:nvPr/>
          </p:nvSpPr>
          <p:spPr>
            <a:xfrm rot="-5400000">
              <a:off x="5780197" y="1264994"/>
              <a:ext cx="23434" cy="26708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25"/>
            <p:cNvSpPr/>
            <p:nvPr/>
          </p:nvSpPr>
          <p:spPr>
            <a:xfrm rot="-5400000">
              <a:off x="6304741" y="1345733"/>
              <a:ext cx="15179" cy="16543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25"/>
            <p:cNvSpPr/>
            <p:nvPr/>
          </p:nvSpPr>
          <p:spPr>
            <a:xfrm rot="-5400000">
              <a:off x="5612120" y="1562417"/>
              <a:ext cx="39943" cy="39909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25"/>
            <p:cNvSpPr/>
            <p:nvPr/>
          </p:nvSpPr>
          <p:spPr>
            <a:xfrm rot="-5400000">
              <a:off x="6036943" y="1939554"/>
              <a:ext cx="27561" cy="27083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25"/>
            <p:cNvSpPr/>
            <p:nvPr/>
          </p:nvSpPr>
          <p:spPr>
            <a:xfrm rot="-5400000">
              <a:off x="5805780" y="1707128"/>
              <a:ext cx="31688" cy="36600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25"/>
            <p:cNvSpPr/>
            <p:nvPr/>
          </p:nvSpPr>
          <p:spPr>
            <a:xfrm rot="-5400000">
              <a:off x="5597624" y="1832636"/>
              <a:ext cx="38544" cy="42808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25"/>
            <p:cNvSpPr/>
            <p:nvPr/>
          </p:nvSpPr>
          <p:spPr>
            <a:xfrm rot="-5400000">
              <a:off x="6072964" y="1294159"/>
              <a:ext cx="23399" cy="23399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25"/>
            <p:cNvSpPr/>
            <p:nvPr/>
          </p:nvSpPr>
          <p:spPr>
            <a:xfrm rot="-5400000">
              <a:off x="6302421" y="1879350"/>
              <a:ext cx="19306" cy="15418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3" name="Google Shape;973;p25"/>
          <p:cNvGrpSpPr/>
          <p:nvPr/>
        </p:nvGrpSpPr>
        <p:grpSpPr>
          <a:xfrm rot="-1785685">
            <a:off x="7871985" y="3987904"/>
            <a:ext cx="1326590" cy="1139691"/>
            <a:chOff x="-754697" y="1352100"/>
            <a:chExt cx="6171556" cy="3954075"/>
          </a:xfrm>
        </p:grpSpPr>
        <p:sp>
          <p:nvSpPr>
            <p:cNvPr id="974" name="Google Shape;974;p25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25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25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25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25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25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25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25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25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25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25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85" name="Google Shape;985;p25"/>
          <p:cNvSpPr/>
          <p:nvPr/>
        </p:nvSpPr>
        <p:spPr>
          <a:xfrm flipH="1">
            <a:off x="7742923" y="4414954"/>
            <a:ext cx="233532" cy="232705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5">
              <a:alpha val="843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6" name="Google Shape;986;p25"/>
          <p:cNvSpPr txBox="1">
            <a:spLocks noGrp="1"/>
          </p:cNvSpPr>
          <p:nvPr>
            <p:ph type="subTitle" idx="1"/>
          </p:nvPr>
        </p:nvSpPr>
        <p:spPr>
          <a:xfrm>
            <a:off x="1497850" y="2161825"/>
            <a:ext cx="2905500" cy="140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11_1">
    <p:spTree>
      <p:nvGrpSpPr>
        <p:cNvPr id="1" name="Shape 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8" name="Google Shape;988;p26"/>
          <p:cNvGrpSpPr/>
          <p:nvPr/>
        </p:nvGrpSpPr>
        <p:grpSpPr>
          <a:xfrm rot="6998630">
            <a:off x="7383252" y="3855096"/>
            <a:ext cx="2286257" cy="1270300"/>
            <a:chOff x="3611961" y="-41589"/>
            <a:chExt cx="3514763" cy="2473418"/>
          </a:xfrm>
        </p:grpSpPr>
        <p:sp>
          <p:nvSpPr>
            <p:cNvPr id="989" name="Google Shape;989;p26"/>
            <p:cNvSpPr/>
            <p:nvPr/>
          </p:nvSpPr>
          <p:spPr>
            <a:xfrm rot="-5400000">
              <a:off x="4132633" y="-562261"/>
              <a:ext cx="2473418" cy="3514763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26"/>
            <p:cNvSpPr/>
            <p:nvPr/>
          </p:nvSpPr>
          <p:spPr>
            <a:xfrm rot="-5400000">
              <a:off x="5535782" y="1070619"/>
              <a:ext cx="16543" cy="9687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26"/>
            <p:cNvSpPr/>
            <p:nvPr/>
          </p:nvSpPr>
          <p:spPr>
            <a:xfrm rot="-5400000">
              <a:off x="5408262" y="1549745"/>
              <a:ext cx="15179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26"/>
            <p:cNvSpPr/>
            <p:nvPr/>
          </p:nvSpPr>
          <p:spPr>
            <a:xfrm rot="-5400000">
              <a:off x="6272848" y="1123984"/>
              <a:ext cx="19272" cy="15725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26"/>
            <p:cNvSpPr/>
            <p:nvPr/>
          </p:nvSpPr>
          <p:spPr>
            <a:xfrm rot="-5400000">
              <a:off x="6586524" y="1678885"/>
              <a:ext cx="17908" cy="16066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26"/>
            <p:cNvSpPr/>
            <p:nvPr/>
          </p:nvSpPr>
          <p:spPr>
            <a:xfrm rot="-5400000">
              <a:off x="6285264" y="1703172"/>
              <a:ext cx="22069" cy="26640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26"/>
            <p:cNvSpPr/>
            <p:nvPr/>
          </p:nvSpPr>
          <p:spPr>
            <a:xfrm rot="-5400000">
              <a:off x="6356912" y="1492832"/>
              <a:ext cx="12416" cy="14019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26"/>
            <p:cNvSpPr/>
            <p:nvPr/>
          </p:nvSpPr>
          <p:spPr>
            <a:xfrm rot="-5400000">
              <a:off x="6510407" y="1284522"/>
              <a:ext cx="13780" cy="16543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26"/>
            <p:cNvSpPr/>
            <p:nvPr/>
          </p:nvSpPr>
          <p:spPr>
            <a:xfrm rot="-5400000">
              <a:off x="6450067" y="1822232"/>
              <a:ext cx="13780" cy="16884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26"/>
            <p:cNvSpPr/>
            <p:nvPr/>
          </p:nvSpPr>
          <p:spPr>
            <a:xfrm rot="-5400000">
              <a:off x="5356943" y="1325113"/>
              <a:ext cx="13780" cy="17908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26"/>
            <p:cNvSpPr/>
            <p:nvPr/>
          </p:nvSpPr>
          <p:spPr>
            <a:xfrm rot="-5400000">
              <a:off x="5517346" y="1699283"/>
              <a:ext cx="42672" cy="35781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26"/>
            <p:cNvSpPr/>
            <p:nvPr/>
          </p:nvSpPr>
          <p:spPr>
            <a:xfrm rot="-5400000">
              <a:off x="5622609" y="1331816"/>
              <a:ext cx="23434" cy="25139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26"/>
            <p:cNvSpPr/>
            <p:nvPr/>
          </p:nvSpPr>
          <p:spPr>
            <a:xfrm rot="-5400000">
              <a:off x="5508034" y="1391372"/>
              <a:ext cx="24798" cy="25685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26"/>
            <p:cNvSpPr/>
            <p:nvPr/>
          </p:nvSpPr>
          <p:spPr>
            <a:xfrm rot="-5400000">
              <a:off x="5202016" y="1507193"/>
              <a:ext cx="13780" cy="19681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26"/>
            <p:cNvSpPr/>
            <p:nvPr/>
          </p:nvSpPr>
          <p:spPr>
            <a:xfrm rot="-5400000">
              <a:off x="5251595" y="1711904"/>
              <a:ext cx="16543" cy="14701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26"/>
            <p:cNvSpPr/>
            <p:nvPr/>
          </p:nvSpPr>
          <p:spPr>
            <a:xfrm rot="-5400000">
              <a:off x="5432599" y="1788702"/>
              <a:ext cx="28925" cy="27527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26"/>
            <p:cNvSpPr/>
            <p:nvPr/>
          </p:nvSpPr>
          <p:spPr>
            <a:xfrm rot="-5400000">
              <a:off x="5369325" y="1682757"/>
              <a:ext cx="26162" cy="27561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26"/>
            <p:cNvSpPr/>
            <p:nvPr/>
          </p:nvSpPr>
          <p:spPr>
            <a:xfrm rot="-5400000">
              <a:off x="5180202" y="1896678"/>
              <a:ext cx="27527" cy="16543"/>
            </a:xfrm>
            <a:custGeom>
              <a:avLst/>
              <a:gdLst/>
              <a:ahLst/>
              <a:cxnLst/>
              <a:rect l="l" t="t" r="r" b="b"/>
              <a:pathLst>
                <a:path w="807" h="485" extrusionOk="0">
                  <a:moveTo>
                    <a:pt x="283" y="0"/>
                  </a:moveTo>
                  <a:cubicBezTo>
                    <a:pt x="202" y="0"/>
                    <a:pt x="81" y="40"/>
                    <a:pt x="0" y="121"/>
                  </a:cubicBezTo>
                  <a:lnTo>
                    <a:pt x="81" y="363"/>
                  </a:lnTo>
                  <a:cubicBezTo>
                    <a:pt x="283" y="363"/>
                    <a:pt x="484" y="403"/>
                    <a:pt x="646" y="484"/>
                  </a:cubicBezTo>
                  <a:lnTo>
                    <a:pt x="807" y="282"/>
                  </a:lnTo>
                  <a:cubicBezTo>
                    <a:pt x="686" y="121"/>
                    <a:pt x="484" y="0"/>
                    <a:pt x="2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26"/>
            <p:cNvSpPr/>
            <p:nvPr/>
          </p:nvSpPr>
          <p:spPr>
            <a:xfrm rot="-5400000">
              <a:off x="5939815" y="1406329"/>
              <a:ext cx="39909" cy="49425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26"/>
            <p:cNvSpPr/>
            <p:nvPr/>
          </p:nvSpPr>
          <p:spPr>
            <a:xfrm rot="-5400000">
              <a:off x="6133509" y="1549472"/>
              <a:ext cx="22069" cy="25889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26"/>
            <p:cNvSpPr/>
            <p:nvPr/>
          </p:nvSpPr>
          <p:spPr>
            <a:xfrm rot="-5400000">
              <a:off x="6046835" y="1730221"/>
              <a:ext cx="39909" cy="42706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26"/>
            <p:cNvSpPr/>
            <p:nvPr/>
          </p:nvSpPr>
          <p:spPr>
            <a:xfrm rot="-5400000">
              <a:off x="5956324" y="1492559"/>
              <a:ext cx="39943" cy="39295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26"/>
            <p:cNvSpPr/>
            <p:nvPr/>
          </p:nvSpPr>
          <p:spPr>
            <a:xfrm rot="-5400000">
              <a:off x="5951208" y="1063728"/>
              <a:ext cx="22069" cy="26196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26"/>
            <p:cNvSpPr/>
            <p:nvPr/>
          </p:nvSpPr>
          <p:spPr>
            <a:xfrm rot="-5400000">
              <a:off x="5795138" y="1611859"/>
              <a:ext cx="33053" cy="35918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26"/>
            <p:cNvSpPr/>
            <p:nvPr/>
          </p:nvSpPr>
          <p:spPr>
            <a:xfrm rot="-5400000">
              <a:off x="5731130" y="1502554"/>
              <a:ext cx="35781" cy="37180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26"/>
            <p:cNvSpPr/>
            <p:nvPr/>
          </p:nvSpPr>
          <p:spPr>
            <a:xfrm rot="-5400000">
              <a:off x="5680221" y="1253568"/>
              <a:ext cx="15145" cy="19306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26"/>
            <p:cNvSpPr/>
            <p:nvPr/>
          </p:nvSpPr>
          <p:spPr>
            <a:xfrm rot="-5400000">
              <a:off x="5780197" y="1264994"/>
              <a:ext cx="23434" cy="26708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26"/>
            <p:cNvSpPr/>
            <p:nvPr/>
          </p:nvSpPr>
          <p:spPr>
            <a:xfrm rot="-5400000">
              <a:off x="6304741" y="1345733"/>
              <a:ext cx="15179" cy="16543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26"/>
            <p:cNvSpPr/>
            <p:nvPr/>
          </p:nvSpPr>
          <p:spPr>
            <a:xfrm rot="-5400000">
              <a:off x="5612120" y="1562417"/>
              <a:ext cx="39943" cy="39909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26"/>
            <p:cNvSpPr/>
            <p:nvPr/>
          </p:nvSpPr>
          <p:spPr>
            <a:xfrm rot="-5400000">
              <a:off x="6036943" y="1939554"/>
              <a:ext cx="27561" cy="27083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26"/>
            <p:cNvSpPr/>
            <p:nvPr/>
          </p:nvSpPr>
          <p:spPr>
            <a:xfrm rot="-5400000">
              <a:off x="5805780" y="1707128"/>
              <a:ext cx="31688" cy="36600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26"/>
            <p:cNvSpPr/>
            <p:nvPr/>
          </p:nvSpPr>
          <p:spPr>
            <a:xfrm rot="-5400000">
              <a:off x="5597624" y="1832636"/>
              <a:ext cx="38544" cy="42808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26"/>
            <p:cNvSpPr/>
            <p:nvPr/>
          </p:nvSpPr>
          <p:spPr>
            <a:xfrm rot="-5400000">
              <a:off x="6072964" y="1294159"/>
              <a:ext cx="23399" cy="23399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26"/>
            <p:cNvSpPr/>
            <p:nvPr/>
          </p:nvSpPr>
          <p:spPr>
            <a:xfrm rot="-5400000">
              <a:off x="6302421" y="1879350"/>
              <a:ext cx="19306" cy="15418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3" name="Google Shape;1023;p26"/>
          <p:cNvGrpSpPr/>
          <p:nvPr/>
        </p:nvGrpSpPr>
        <p:grpSpPr>
          <a:xfrm rot="952748" flipH="1">
            <a:off x="7353396" y="3358556"/>
            <a:ext cx="2052606" cy="1752912"/>
            <a:chOff x="-754697" y="1352100"/>
            <a:chExt cx="6171556" cy="3954075"/>
          </a:xfrm>
        </p:grpSpPr>
        <p:sp>
          <p:nvSpPr>
            <p:cNvPr id="1024" name="Google Shape;1024;p26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26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6" name="Google Shape;1026;p26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26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26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26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26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26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26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26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26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5" name="Google Shape;1035;p26"/>
          <p:cNvSpPr/>
          <p:nvPr/>
        </p:nvSpPr>
        <p:spPr>
          <a:xfrm>
            <a:off x="7343904" y="4320754"/>
            <a:ext cx="233532" cy="232705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5">
              <a:alpha val="843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6" name="Google Shape;1036;p26"/>
          <p:cNvSpPr txBox="1">
            <a:spLocks noGrp="1"/>
          </p:cNvSpPr>
          <p:nvPr>
            <p:ph type="title"/>
          </p:nvPr>
        </p:nvSpPr>
        <p:spPr>
          <a:xfrm>
            <a:off x="5059375" y="1544858"/>
            <a:ext cx="3250200" cy="104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37" name="Google Shape;1037;p26"/>
          <p:cNvSpPr txBox="1">
            <a:spLocks noGrp="1"/>
          </p:cNvSpPr>
          <p:nvPr>
            <p:ph type="subTitle" idx="1"/>
          </p:nvPr>
        </p:nvSpPr>
        <p:spPr>
          <a:xfrm>
            <a:off x="5510550" y="2512663"/>
            <a:ext cx="2424300" cy="108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CUSTOM_11_1_1">
    <p:spTree>
      <p:nvGrpSpPr>
        <p:cNvPr id="1" name="Shape 10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Google Shape;1039;p27"/>
          <p:cNvSpPr txBox="1">
            <a:spLocks noGrp="1"/>
          </p:cNvSpPr>
          <p:nvPr>
            <p:ph type="title"/>
          </p:nvPr>
        </p:nvSpPr>
        <p:spPr>
          <a:xfrm>
            <a:off x="1430275" y="1544850"/>
            <a:ext cx="2736000" cy="62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040" name="Google Shape;1040;p27"/>
          <p:cNvGrpSpPr/>
          <p:nvPr/>
        </p:nvGrpSpPr>
        <p:grpSpPr>
          <a:xfrm rot="-6998630" flipH="1">
            <a:off x="-600108" y="3797371"/>
            <a:ext cx="2286257" cy="1270300"/>
            <a:chOff x="3611961" y="-41589"/>
            <a:chExt cx="3514763" cy="2473418"/>
          </a:xfrm>
        </p:grpSpPr>
        <p:sp>
          <p:nvSpPr>
            <p:cNvPr id="1041" name="Google Shape;1041;p27"/>
            <p:cNvSpPr/>
            <p:nvPr/>
          </p:nvSpPr>
          <p:spPr>
            <a:xfrm rot="-5400000">
              <a:off x="4132633" y="-562261"/>
              <a:ext cx="2473418" cy="3514763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27"/>
            <p:cNvSpPr/>
            <p:nvPr/>
          </p:nvSpPr>
          <p:spPr>
            <a:xfrm rot="-5400000">
              <a:off x="5535782" y="1070619"/>
              <a:ext cx="16543" cy="9687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27"/>
            <p:cNvSpPr/>
            <p:nvPr/>
          </p:nvSpPr>
          <p:spPr>
            <a:xfrm rot="-5400000">
              <a:off x="5408262" y="1549745"/>
              <a:ext cx="15179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27"/>
            <p:cNvSpPr/>
            <p:nvPr/>
          </p:nvSpPr>
          <p:spPr>
            <a:xfrm rot="-5400000">
              <a:off x="6272848" y="1123984"/>
              <a:ext cx="19272" cy="15725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27"/>
            <p:cNvSpPr/>
            <p:nvPr/>
          </p:nvSpPr>
          <p:spPr>
            <a:xfrm rot="-5400000">
              <a:off x="6586524" y="1678885"/>
              <a:ext cx="17908" cy="16066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27"/>
            <p:cNvSpPr/>
            <p:nvPr/>
          </p:nvSpPr>
          <p:spPr>
            <a:xfrm rot="-5400000">
              <a:off x="6285264" y="1703172"/>
              <a:ext cx="22069" cy="26640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27"/>
            <p:cNvSpPr/>
            <p:nvPr/>
          </p:nvSpPr>
          <p:spPr>
            <a:xfrm rot="-5400000">
              <a:off x="6356912" y="1492832"/>
              <a:ext cx="12416" cy="14019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27"/>
            <p:cNvSpPr/>
            <p:nvPr/>
          </p:nvSpPr>
          <p:spPr>
            <a:xfrm rot="-5400000">
              <a:off x="6510407" y="1284522"/>
              <a:ext cx="13780" cy="16543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27"/>
            <p:cNvSpPr/>
            <p:nvPr/>
          </p:nvSpPr>
          <p:spPr>
            <a:xfrm rot="-5400000">
              <a:off x="6450067" y="1822232"/>
              <a:ext cx="13780" cy="16884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27"/>
            <p:cNvSpPr/>
            <p:nvPr/>
          </p:nvSpPr>
          <p:spPr>
            <a:xfrm rot="-5400000">
              <a:off x="5356943" y="1325113"/>
              <a:ext cx="13780" cy="17908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27"/>
            <p:cNvSpPr/>
            <p:nvPr/>
          </p:nvSpPr>
          <p:spPr>
            <a:xfrm rot="-5400000">
              <a:off x="5517346" y="1699283"/>
              <a:ext cx="42672" cy="35781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27"/>
            <p:cNvSpPr/>
            <p:nvPr/>
          </p:nvSpPr>
          <p:spPr>
            <a:xfrm rot="-5400000">
              <a:off x="5622609" y="1331816"/>
              <a:ext cx="23434" cy="25139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27"/>
            <p:cNvSpPr/>
            <p:nvPr/>
          </p:nvSpPr>
          <p:spPr>
            <a:xfrm rot="-5400000">
              <a:off x="5508034" y="1391372"/>
              <a:ext cx="24798" cy="25685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27"/>
            <p:cNvSpPr/>
            <p:nvPr/>
          </p:nvSpPr>
          <p:spPr>
            <a:xfrm rot="-5400000">
              <a:off x="5202016" y="1507193"/>
              <a:ext cx="13780" cy="19681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27"/>
            <p:cNvSpPr/>
            <p:nvPr/>
          </p:nvSpPr>
          <p:spPr>
            <a:xfrm rot="-5400000">
              <a:off x="5251595" y="1711904"/>
              <a:ext cx="16543" cy="14701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27"/>
            <p:cNvSpPr/>
            <p:nvPr/>
          </p:nvSpPr>
          <p:spPr>
            <a:xfrm rot="-5400000">
              <a:off x="5432599" y="1788702"/>
              <a:ext cx="28925" cy="27527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27"/>
            <p:cNvSpPr/>
            <p:nvPr/>
          </p:nvSpPr>
          <p:spPr>
            <a:xfrm rot="-5400000">
              <a:off x="5369325" y="1682757"/>
              <a:ext cx="26162" cy="27561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27"/>
            <p:cNvSpPr/>
            <p:nvPr/>
          </p:nvSpPr>
          <p:spPr>
            <a:xfrm rot="-5400000">
              <a:off x="5180202" y="1896678"/>
              <a:ext cx="27527" cy="16543"/>
            </a:xfrm>
            <a:custGeom>
              <a:avLst/>
              <a:gdLst/>
              <a:ahLst/>
              <a:cxnLst/>
              <a:rect l="l" t="t" r="r" b="b"/>
              <a:pathLst>
                <a:path w="807" h="485" extrusionOk="0">
                  <a:moveTo>
                    <a:pt x="283" y="0"/>
                  </a:moveTo>
                  <a:cubicBezTo>
                    <a:pt x="202" y="0"/>
                    <a:pt x="81" y="40"/>
                    <a:pt x="0" y="121"/>
                  </a:cubicBezTo>
                  <a:lnTo>
                    <a:pt x="81" y="363"/>
                  </a:lnTo>
                  <a:cubicBezTo>
                    <a:pt x="283" y="363"/>
                    <a:pt x="484" y="403"/>
                    <a:pt x="646" y="484"/>
                  </a:cubicBezTo>
                  <a:lnTo>
                    <a:pt x="807" y="282"/>
                  </a:lnTo>
                  <a:cubicBezTo>
                    <a:pt x="686" y="121"/>
                    <a:pt x="484" y="0"/>
                    <a:pt x="2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27"/>
            <p:cNvSpPr/>
            <p:nvPr/>
          </p:nvSpPr>
          <p:spPr>
            <a:xfrm rot="-5400000">
              <a:off x="5939815" y="1406329"/>
              <a:ext cx="39909" cy="49425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27"/>
            <p:cNvSpPr/>
            <p:nvPr/>
          </p:nvSpPr>
          <p:spPr>
            <a:xfrm rot="-5400000">
              <a:off x="6133509" y="1549472"/>
              <a:ext cx="22069" cy="25889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27"/>
            <p:cNvSpPr/>
            <p:nvPr/>
          </p:nvSpPr>
          <p:spPr>
            <a:xfrm rot="-5400000">
              <a:off x="6046835" y="1730221"/>
              <a:ext cx="39909" cy="42706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27"/>
            <p:cNvSpPr/>
            <p:nvPr/>
          </p:nvSpPr>
          <p:spPr>
            <a:xfrm rot="-5400000">
              <a:off x="5956324" y="1492559"/>
              <a:ext cx="39943" cy="39295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27"/>
            <p:cNvSpPr/>
            <p:nvPr/>
          </p:nvSpPr>
          <p:spPr>
            <a:xfrm rot="-5400000">
              <a:off x="5951208" y="1063728"/>
              <a:ext cx="22069" cy="26196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27"/>
            <p:cNvSpPr/>
            <p:nvPr/>
          </p:nvSpPr>
          <p:spPr>
            <a:xfrm rot="-5400000">
              <a:off x="5795138" y="1611859"/>
              <a:ext cx="33053" cy="35918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27"/>
            <p:cNvSpPr/>
            <p:nvPr/>
          </p:nvSpPr>
          <p:spPr>
            <a:xfrm rot="-5400000">
              <a:off x="5731130" y="1502554"/>
              <a:ext cx="35781" cy="37180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27"/>
            <p:cNvSpPr/>
            <p:nvPr/>
          </p:nvSpPr>
          <p:spPr>
            <a:xfrm rot="-5400000">
              <a:off x="5680221" y="1253568"/>
              <a:ext cx="15145" cy="19306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27"/>
            <p:cNvSpPr/>
            <p:nvPr/>
          </p:nvSpPr>
          <p:spPr>
            <a:xfrm rot="-5400000">
              <a:off x="5780197" y="1264994"/>
              <a:ext cx="23434" cy="26708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27"/>
            <p:cNvSpPr/>
            <p:nvPr/>
          </p:nvSpPr>
          <p:spPr>
            <a:xfrm rot="-5400000">
              <a:off x="6304741" y="1345733"/>
              <a:ext cx="15179" cy="16543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27"/>
            <p:cNvSpPr/>
            <p:nvPr/>
          </p:nvSpPr>
          <p:spPr>
            <a:xfrm rot="-5400000">
              <a:off x="5612120" y="1562417"/>
              <a:ext cx="39943" cy="39909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27"/>
            <p:cNvSpPr/>
            <p:nvPr/>
          </p:nvSpPr>
          <p:spPr>
            <a:xfrm rot="-5400000">
              <a:off x="6036943" y="1939554"/>
              <a:ext cx="27561" cy="27083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27"/>
            <p:cNvSpPr/>
            <p:nvPr/>
          </p:nvSpPr>
          <p:spPr>
            <a:xfrm rot="-5400000">
              <a:off x="5805780" y="1707128"/>
              <a:ext cx="31688" cy="36600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27"/>
            <p:cNvSpPr/>
            <p:nvPr/>
          </p:nvSpPr>
          <p:spPr>
            <a:xfrm rot="-5400000">
              <a:off x="5597624" y="1832636"/>
              <a:ext cx="38544" cy="42808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27"/>
            <p:cNvSpPr/>
            <p:nvPr/>
          </p:nvSpPr>
          <p:spPr>
            <a:xfrm rot="-5400000">
              <a:off x="6072964" y="1294159"/>
              <a:ext cx="23399" cy="23399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27"/>
            <p:cNvSpPr/>
            <p:nvPr/>
          </p:nvSpPr>
          <p:spPr>
            <a:xfrm rot="-5400000">
              <a:off x="6302421" y="1879350"/>
              <a:ext cx="19306" cy="15418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5" name="Google Shape;1075;p27"/>
          <p:cNvGrpSpPr/>
          <p:nvPr/>
        </p:nvGrpSpPr>
        <p:grpSpPr>
          <a:xfrm rot="-952748">
            <a:off x="-336600" y="3300831"/>
            <a:ext cx="2052606" cy="1752912"/>
            <a:chOff x="-754697" y="1352100"/>
            <a:chExt cx="6171556" cy="3954075"/>
          </a:xfrm>
        </p:grpSpPr>
        <p:sp>
          <p:nvSpPr>
            <p:cNvPr id="1076" name="Google Shape;1076;p27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27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27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27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27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27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27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27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27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27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27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7" name="Google Shape;1087;p27"/>
          <p:cNvSpPr/>
          <p:nvPr/>
        </p:nvSpPr>
        <p:spPr>
          <a:xfrm flipH="1">
            <a:off x="1491965" y="4263029"/>
            <a:ext cx="233532" cy="232705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5">
              <a:alpha val="843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8" name="Google Shape;1088;p27"/>
          <p:cNvSpPr txBox="1">
            <a:spLocks noGrp="1"/>
          </p:cNvSpPr>
          <p:nvPr>
            <p:ph type="subTitle" idx="1"/>
          </p:nvPr>
        </p:nvSpPr>
        <p:spPr>
          <a:xfrm>
            <a:off x="1624350" y="2512663"/>
            <a:ext cx="2424300" cy="108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CUSTOM_12">
    <p:spTree>
      <p:nvGrpSpPr>
        <p:cNvPr id="1" name="Shape 1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0" name="Google Shape;1090;p28"/>
          <p:cNvGrpSpPr/>
          <p:nvPr/>
        </p:nvGrpSpPr>
        <p:grpSpPr>
          <a:xfrm rot="8692989">
            <a:off x="7132392" y="4319167"/>
            <a:ext cx="2286369" cy="1270252"/>
            <a:chOff x="3611961" y="-41589"/>
            <a:chExt cx="3514763" cy="2473418"/>
          </a:xfrm>
        </p:grpSpPr>
        <p:sp>
          <p:nvSpPr>
            <p:cNvPr id="1091" name="Google Shape;1091;p28"/>
            <p:cNvSpPr/>
            <p:nvPr/>
          </p:nvSpPr>
          <p:spPr>
            <a:xfrm rot="-5400000">
              <a:off x="4132633" y="-562261"/>
              <a:ext cx="2473418" cy="3514763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28"/>
            <p:cNvSpPr/>
            <p:nvPr/>
          </p:nvSpPr>
          <p:spPr>
            <a:xfrm rot="-5400000">
              <a:off x="5535782" y="1070619"/>
              <a:ext cx="16543" cy="9687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28"/>
            <p:cNvSpPr/>
            <p:nvPr/>
          </p:nvSpPr>
          <p:spPr>
            <a:xfrm rot="-5400000">
              <a:off x="5408262" y="1549745"/>
              <a:ext cx="15179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28"/>
            <p:cNvSpPr/>
            <p:nvPr/>
          </p:nvSpPr>
          <p:spPr>
            <a:xfrm rot="-5400000">
              <a:off x="6272848" y="1123984"/>
              <a:ext cx="19272" cy="15725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28"/>
            <p:cNvSpPr/>
            <p:nvPr/>
          </p:nvSpPr>
          <p:spPr>
            <a:xfrm rot="-5400000">
              <a:off x="6586524" y="1678885"/>
              <a:ext cx="17908" cy="16066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28"/>
            <p:cNvSpPr/>
            <p:nvPr/>
          </p:nvSpPr>
          <p:spPr>
            <a:xfrm rot="-5400000">
              <a:off x="6285264" y="1703172"/>
              <a:ext cx="22069" cy="26640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28"/>
            <p:cNvSpPr/>
            <p:nvPr/>
          </p:nvSpPr>
          <p:spPr>
            <a:xfrm rot="-5400000">
              <a:off x="6356912" y="1492832"/>
              <a:ext cx="12416" cy="14019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28"/>
            <p:cNvSpPr/>
            <p:nvPr/>
          </p:nvSpPr>
          <p:spPr>
            <a:xfrm rot="-5400000">
              <a:off x="6510407" y="1284522"/>
              <a:ext cx="13780" cy="16543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28"/>
            <p:cNvSpPr/>
            <p:nvPr/>
          </p:nvSpPr>
          <p:spPr>
            <a:xfrm rot="-5400000">
              <a:off x="6450067" y="1822232"/>
              <a:ext cx="13780" cy="16884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28"/>
            <p:cNvSpPr/>
            <p:nvPr/>
          </p:nvSpPr>
          <p:spPr>
            <a:xfrm rot="-5400000">
              <a:off x="5356943" y="1325113"/>
              <a:ext cx="13780" cy="17908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28"/>
            <p:cNvSpPr/>
            <p:nvPr/>
          </p:nvSpPr>
          <p:spPr>
            <a:xfrm rot="-5400000">
              <a:off x="5517346" y="1699283"/>
              <a:ext cx="42672" cy="35781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28"/>
            <p:cNvSpPr/>
            <p:nvPr/>
          </p:nvSpPr>
          <p:spPr>
            <a:xfrm rot="-5400000">
              <a:off x="5622609" y="1331816"/>
              <a:ext cx="23434" cy="25139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28"/>
            <p:cNvSpPr/>
            <p:nvPr/>
          </p:nvSpPr>
          <p:spPr>
            <a:xfrm rot="-5400000">
              <a:off x="5508034" y="1391372"/>
              <a:ext cx="24798" cy="25685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28"/>
            <p:cNvSpPr/>
            <p:nvPr/>
          </p:nvSpPr>
          <p:spPr>
            <a:xfrm rot="-5400000">
              <a:off x="5202016" y="1507193"/>
              <a:ext cx="13780" cy="19681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28"/>
            <p:cNvSpPr/>
            <p:nvPr/>
          </p:nvSpPr>
          <p:spPr>
            <a:xfrm rot="-5400000">
              <a:off x="5251595" y="1711904"/>
              <a:ext cx="16543" cy="14701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28"/>
            <p:cNvSpPr/>
            <p:nvPr/>
          </p:nvSpPr>
          <p:spPr>
            <a:xfrm rot="-5400000">
              <a:off x="5432599" y="1788702"/>
              <a:ext cx="28925" cy="27527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28"/>
            <p:cNvSpPr/>
            <p:nvPr/>
          </p:nvSpPr>
          <p:spPr>
            <a:xfrm rot="-5400000">
              <a:off x="5369325" y="1682757"/>
              <a:ext cx="26162" cy="27561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28"/>
            <p:cNvSpPr/>
            <p:nvPr/>
          </p:nvSpPr>
          <p:spPr>
            <a:xfrm rot="-5400000">
              <a:off x="5180202" y="1896678"/>
              <a:ext cx="27527" cy="16543"/>
            </a:xfrm>
            <a:custGeom>
              <a:avLst/>
              <a:gdLst/>
              <a:ahLst/>
              <a:cxnLst/>
              <a:rect l="l" t="t" r="r" b="b"/>
              <a:pathLst>
                <a:path w="807" h="485" extrusionOk="0">
                  <a:moveTo>
                    <a:pt x="283" y="0"/>
                  </a:moveTo>
                  <a:cubicBezTo>
                    <a:pt x="202" y="0"/>
                    <a:pt x="81" y="40"/>
                    <a:pt x="0" y="121"/>
                  </a:cubicBezTo>
                  <a:lnTo>
                    <a:pt x="81" y="363"/>
                  </a:lnTo>
                  <a:cubicBezTo>
                    <a:pt x="283" y="363"/>
                    <a:pt x="484" y="403"/>
                    <a:pt x="646" y="484"/>
                  </a:cubicBezTo>
                  <a:lnTo>
                    <a:pt x="807" y="282"/>
                  </a:lnTo>
                  <a:cubicBezTo>
                    <a:pt x="686" y="121"/>
                    <a:pt x="484" y="0"/>
                    <a:pt x="2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28"/>
            <p:cNvSpPr/>
            <p:nvPr/>
          </p:nvSpPr>
          <p:spPr>
            <a:xfrm rot="-5400000">
              <a:off x="5939815" y="1406329"/>
              <a:ext cx="39909" cy="49425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28"/>
            <p:cNvSpPr/>
            <p:nvPr/>
          </p:nvSpPr>
          <p:spPr>
            <a:xfrm rot="-5400000">
              <a:off x="6133509" y="1549472"/>
              <a:ext cx="22069" cy="25889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28"/>
            <p:cNvSpPr/>
            <p:nvPr/>
          </p:nvSpPr>
          <p:spPr>
            <a:xfrm rot="-5400000">
              <a:off x="6046835" y="1730221"/>
              <a:ext cx="39909" cy="42706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28"/>
            <p:cNvSpPr/>
            <p:nvPr/>
          </p:nvSpPr>
          <p:spPr>
            <a:xfrm rot="-5400000">
              <a:off x="5956324" y="1492559"/>
              <a:ext cx="39943" cy="39295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28"/>
            <p:cNvSpPr/>
            <p:nvPr/>
          </p:nvSpPr>
          <p:spPr>
            <a:xfrm rot="-5400000">
              <a:off x="5951208" y="1063728"/>
              <a:ext cx="22069" cy="26196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28"/>
            <p:cNvSpPr/>
            <p:nvPr/>
          </p:nvSpPr>
          <p:spPr>
            <a:xfrm rot="-5400000">
              <a:off x="5795138" y="1611859"/>
              <a:ext cx="33053" cy="35918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28"/>
            <p:cNvSpPr/>
            <p:nvPr/>
          </p:nvSpPr>
          <p:spPr>
            <a:xfrm rot="-5400000">
              <a:off x="5731130" y="1502554"/>
              <a:ext cx="35781" cy="37180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28"/>
            <p:cNvSpPr/>
            <p:nvPr/>
          </p:nvSpPr>
          <p:spPr>
            <a:xfrm rot="-5400000">
              <a:off x="5680221" y="1253568"/>
              <a:ext cx="15145" cy="19306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28"/>
            <p:cNvSpPr/>
            <p:nvPr/>
          </p:nvSpPr>
          <p:spPr>
            <a:xfrm rot="-5400000">
              <a:off x="5780197" y="1264994"/>
              <a:ext cx="23434" cy="26708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28"/>
            <p:cNvSpPr/>
            <p:nvPr/>
          </p:nvSpPr>
          <p:spPr>
            <a:xfrm rot="-5400000">
              <a:off x="6304741" y="1345733"/>
              <a:ext cx="15179" cy="16543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28"/>
            <p:cNvSpPr/>
            <p:nvPr/>
          </p:nvSpPr>
          <p:spPr>
            <a:xfrm rot="-5400000">
              <a:off x="5612120" y="1562417"/>
              <a:ext cx="39943" cy="39909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28"/>
            <p:cNvSpPr/>
            <p:nvPr/>
          </p:nvSpPr>
          <p:spPr>
            <a:xfrm rot="-5400000">
              <a:off x="6036943" y="1939554"/>
              <a:ext cx="27561" cy="27083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28"/>
            <p:cNvSpPr/>
            <p:nvPr/>
          </p:nvSpPr>
          <p:spPr>
            <a:xfrm rot="-5400000">
              <a:off x="5805780" y="1707128"/>
              <a:ext cx="31688" cy="36600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28"/>
            <p:cNvSpPr/>
            <p:nvPr/>
          </p:nvSpPr>
          <p:spPr>
            <a:xfrm rot="-5400000">
              <a:off x="5597624" y="1832636"/>
              <a:ext cx="38544" cy="42808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28"/>
            <p:cNvSpPr/>
            <p:nvPr/>
          </p:nvSpPr>
          <p:spPr>
            <a:xfrm rot="-5400000">
              <a:off x="6072964" y="1294159"/>
              <a:ext cx="23399" cy="23399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28"/>
            <p:cNvSpPr/>
            <p:nvPr/>
          </p:nvSpPr>
          <p:spPr>
            <a:xfrm rot="-5400000">
              <a:off x="6302421" y="1879350"/>
              <a:ext cx="19306" cy="15418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5" name="Google Shape;1125;p28"/>
          <p:cNvGrpSpPr/>
          <p:nvPr/>
        </p:nvGrpSpPr>
        <p:grpSpPr>
          <a:xfrm rot="1785685" flipH="1">
            <a:off x="-130115" y="4198879"/>
            <a:ext cx="1326590" cy="1139691"/>
            <a:chOff x="-754697" y="1352100"/>
            <a:chExt cx="6171556" cy="3954075"/>
          </a:xfrm>
        </p:grpSpPr>
        <p:sp>
          <p:nvSpPr>
            <p:cNvPr id="1126" name="Google Shape;1126;p28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28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28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28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28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28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28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28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28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28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28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37" name="Google Shape;1137;p28"/>
          <p:cNvSpPr/>
          <p:nvPr/>
        </p:nvSpPr>
        <p:spPr>
          <a:xfrm>
            <a:off x="1092004" y="4625929"/>
            <a:ext cx="233532" cy="232705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5">
              <a:alpha val="843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8" name="Google Shape;1138;p28"/>
          <p:cNvSpPr txBox="1">
            <a:spLocks noGrp="1"/>
          </p:cNvSpPr>
          <p:nvPr>
            <p:ph type="title"/>
          </p:nvPr>
        </p:nvSpPr>
        <p:spPr>
          <a:xfrm>
            <a:off x="311700" y="467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13"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0" name="Google Shape;1140;p29"/>
          <p:cNvGrpSpPr/>
          <p:nvPr/>
        </p:nvGrpSpPr>
        <p:grpSpPr>
          <a:xfrm>
            <a:off x="7608540" y="3307576"/>
            <a:ext cx="2802887" cy="3286429"/>
            <a:chOff x="6132853" y="1390870"/>
            <a:chExt cx="3806719" cy="4765704"/>
          </a:xfrm>
        </p:grpSpPr>
        <p:sp>
          <p:nvSpPr>
            <p:cNvPr id="1141" name="Google Shape;1141;p29"/>
            <p:cNvSpPr/>
            <p:nvPr/>
          </p:nvSpPr>
          <p:spPr>
            <a:xfrm rot="-9401137">
              <a:off x="6864169" y="1684114"/>
              <a:ext cx="2344087" cy="4179216"/>
            </a:xfrm>
            <a:custGeom>
              <a:avLst/>
              <a:gdLst/>
              <a:ahLst/>
              <a:cxnLst/>
              <a:rect l="l" t="t" r="r" b="b"/>
              <a:pathLst>
                <a:path w="68721" h="122521" extrusionOk="0">
                  <a:moveTo>
                    <a:pt x="66664" y="0"/>
                  </a:moveTo>
                  <a:lnTo>
                    <a:pt x="51581" y="8792"/>
                  </a:lnTo>
                  <a:cubicBezTo>
                    <a:pt x="51218" y="24521"/>
                    <a:pt x="46822" y="40410"/>
                    <a:pt x="37708" y="52549"/>
                  </a:cubicBezTo>
                  <a:cubicBezTo>
                    <a:pt x="28917" y="64244"/>
                    <a:pt x="15515" y="72109"/>
                    <a:pt x="1716" y="72109"/>
                  </a:cubicBezTo>
                  <a:cubicBezTo>
                    <a:pt x="1145" y="72109"/>
                    <a:pt x="573" y="72096"/>
                    <a:pt x="0" y="72069"/>
                  </a:cubicBezTo>
                  <a:lnTo>
                    <a:pt x="0" y="72069"/>
                  </a:lnTo>
                  <a:lnTo>
                    <a:pt x="6412" y="122520"/>
                  </a:lnTo>
                  <a:cubicBezTo>
                    <a:pt x="9518" y="113406"/>
                    <a:pt x="18350" y="108486"/>
                    <a:pt x="26294" y="103969"/>
                  </a:cubicBezTo>
                  <a:cubicBezTo>
                    <a:pt x="36498" y="98161"/>
                    <a:pt x="46540" y="91507"/>
                    <a:pt x="54484" y="82393"/>
                  </a:cubicBezTo>
                  <a:cubicBezTo>
                    <a:pt x="62470" y="73319"/>
                    <a:pt x="68237" y="61422"/>
                    <a:pt x="68559" y="48879"/>
                  </a:cubicBezTo>
                  <a:cubicBezTo>
                    <a:pt x="68721" y="42628"/>
                    <a:pt x="67591" y="36458"/>
                    <a:pt x="66825" y="30247"/>
                  </a:cubicBezTo>
                  <a:cubicBezTo>
                    <a:pt x="65656" y="20205"/>
                    <a:pt x="65575" y="10042"/>
                    <a:pt x="666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29"/>
            <p:cNvSpPr/>
            <p:nvPr/>
          </p:nvSpPr>
          <p:spPr>
            <a:xfrm rot="-9401137">
              <a:off x="7272015" y="4313412"/>
              <a:ext cx="31688" cy="19545"/>
            </a:xfrm>
            <a:custGeom>
              <a:avLst/>
              <a:gdLst/>
              <a:ahLst/>
              <a:cxnLst/>
              <a:rect l="l" t="t" r="r" b="b"/>
              <a:pathLst>
                <a:path w="929" h="573" extrusionOk="0">
                  <a:moveTo>
                    <a:pt x="538" y="0"/>
                  </a:moveTo>
                  <a:cubicBezTo>
                    <a:pt x="478" y="0"/>
                    <a:pt x="418" y="15"/>
                    <a:pt x="364" y="48"/>
                  </a:cubicBezTo>
                  <a:cubicBezTo>
                    <a:pt x="243" y="48"/>
                    <a:pt x="202" y="129"/>
                    <a:pt x="122" y="209"/>
                  </a:cubicBezTo>
                  <a:cubicBezTo>
                    <a:pt x="41" y="290"/>
                    <a:pt x="1" y="451"/>
                    <a:pt x="41" y="572"/>
                  </a:cubicBezTo>
                  <a:lnTo>
                    <a:pt x="323" y="451"/>
                  </a:lnTo>
                  <a:lnTo>
                    <a:pt x="323" y="491"/>
                  </a:lnTo>
                  <a:cubicBezTo>
                    <a:pt x="342" y="485"/>
                    <a:pt x="358" y="483"/>
                    <a:pt x="373" y="483"/>
                  </a:cubicBezTo>
                  <a:cubicBezTo>
                    <a:pt x="433" y="483"/>
                    <a:pt x="475" y="520"/>
                    <a:pt x="541" y="520"/>
                  </a:cubicBezTo>
                  <a:cubicBezTo>
                    <a:pt x="570" y="520"/>
                    <a:pt x="604" y="513"/>
                    <a:pt x="646" y="491"/>
                  </a:cubicBezTo>
                  <a:cubicBezTo>
                    <a:pt x="646" y="451"/>
                    <a:pt x="646" y="411"/>
                    <a:pt x="646" y="411"/>
                  </a:cubicBezTo>
                  <a:lnTo>
                    <a:pt x="928" y="290"/>
                  </a:lnTo>
                  <a:cubicBezTo>
                    <a:pt x="869" y="113"/>
                    <a:pt x="702" y="0"/>
                    <a:pt x="5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29"/>
            <p:cNvSpPr/>
            <p:nvPr/>
          </p:nvSpPr>
          <p:spPr>
            <a:xfrm rot="-9401137">
              <a:off x="8234467" y="2847548"/>
              <a:ext cx="42672" cy="50961"/>
            </a:xfrm>
            <a:custGeom>
              <a:avLst/>
              <a:gdLst/>
              <a:ahLst/>
              <a:cxnLst/>
              <a:rect l="l" t="t" r="r" b="b"/>
              <a:pathLst>
                <a:path w="1251" h="1494" extrusionOk="0">
                  <a:moveTo>
                    <a:pt x="484" y="1"/>
                  </a:moveTo>
                  <a:lnTo>
                    <a:pt x="323" y="82"/>
                  </a:lnTo>
                  <a:lnTo>
                    <a:pt x="162" y="203"/>
                  </a:lnTo>
                  <a:lnTo>
                    <a:pt x="81" y="324"/>
                  </a:lnTo>
                  <a:cubicBezTo>
                    <a:pt x="0" y="525"/>
                    <a:pt x="0" y="767"/>
                    <a:pt x="81" y="929"/>
                  </a:cubicBezTo>
                  <a:cubicBezTo>
                    <a:pt x="162" y="1251"/>
                    <a:pt x="403" y="1453"/>
                    <a:pt x="726" y="1493"/>
                  </a:cubicBezTo>
                  <a:lnTo>
                    <a:pt x="1008" y="1372"/>
                  </a:lnTo>
                  <a:lnTo>
                    <a:pt x="1250" y="1009"/>
                  </a:lnTo>
                  <a:lnTo>
                    <a:pt x="1250" y="687"/>
                  </a:lnTo>
                  <a:lnTo>
                    <a:pt x="1210" y="566"/>
                  </a:lnTo>
                  <a:cubicBezTo>
                    <a:pt x="1008" y="41"/>
                    <a:pt x="645" y="1"/>
                    <a:pt x="4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29"/>
            <p:cNvSpPr/>
            <p:nvPr/>
          </p:nvSpPr>
          <p:spPr>
            <a:xfrm rot="-9401137">
              <a:off x="8870405" y="2834548"/>
              <a:ext cx="27561" cy="35304"/>
            </a:xfrm>
            <a:custGeom>
              <a:avLst/>
              <a:gdLst/>
              <a:ahLst/>
              <a:cxnLst/>
              <a:rect l="l" t="t" r="r" b="b"/>
              <a:pathLst>
                <a:path w="808" h="1035" extrusionOk="0">
                  <a:moveTo>
                    <a:pt x="376" y="1"/>
                  </a:moveTo>
                  <a:cubicBezTo>
                    <a:pt x="331" y="1"/>
                    <a:pt x="286" y="9"/>
                    <a:pt x="243" y="26"/>
                  </a:cubicBezTo>
                  <a:lnTo>
                    <a:pt x="41" y="268"/>
                  </a:lnTo>
                  <a:cubicBezTo>
                    <a:pt x="41" y="349"/>
                    <a:pt x="41" y="389"/>
                    <a:pt x="41" y="470"/>
                  </a:cubicBezTo>
                  <a:cubicBezTo>
                    <a:pt x="1" y="550"/>
                    <a:pt x="1" y="671"/>
                    <a:pt x="1" y="752"/>
                  </a:cubicBezTo>
                  <a:lnTo>
                    <a:pt x="283" y="1034"/>
                  </a:lnTo>
                  <a:cubicBezTo>
                    <a:pt x="485" y="954"/>
                    <a:pt x="606" y="833"/>
                    <a:pt x="727" y="671"/>
                  </a:cubicBezTo>
                  <a:cubicBezTo>
                    <a:pt x="767" y="550"/>
                    <a:pt x="808" y="389"/>
                    <a:pt x="767" y="268"/>
                  </a:cubicBezTo>
                  <a:cubicBezTo>
                    <a:pt x="704" y="110"/>
                    <a:pt x="541" y="1"/>
                    <a:pt x="3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29"/>
            <p:cNvSpPr/>
            <p:nvPr/>
          </p:nvSpPr>
          <p:spPr>
            <a:xfrm rot="-9401137">
              <a:off x="8570353" y="2656276"/>
              <a:ext cx="27561" cy="32507"/>
            </a:xfrm>
            <a:custGeom>
              <a:avLst/>
              <a:gdLst/>
              <a:ahLst/>
              <a:cxnLst/>
              <a:rect l="l" t="t" r="r" b="b"/>
              <a:pathLst>
                <a:path w="808" h="953" extrusionOk="0">
                  <a:moveTo>
                    <a:pt x="485" y="0"/>
                  </a:moveTo>
                  <a:cubicBezTo>
                    <a:pt x="324" y="0"/>
                    <a:pt x="203" y="121"/>
                    <a:pt x="122" y="242"/>
                  </a:cubicBezTo>
                  <a:cubicBezTo>
                    <a:pt x="41" y="363"/>
                    <a:pt x="1" y="525"/>
                    <a:pt x="41" y="646"/>
                  </a:cubicBezTo>
                  <a:cubicBezTo>
                    <a:pt x="105" y="837"/>
                    <a:pt x="270" y="953"/>
                    <a:pt x="456" y="953"/>
                  </a:cubicBezTo>
                  <a:cubicBezTo>
                    <a:pt x="505" y="953"/>
                    <a:pt x="555" y="945"/>
                    <a:pt x="606" y="928"/>
                  </a:cubicBezTo>
                  <a:lnTo>
                    <a:pt x="807" y="686"/>
                  </a:lnTo>
                  <a:lnTo>
                    <a:pt x="807" y="605"/>
                  </a:lnTo>
                  <a:cubicBezTo>
                    <a:pt x="807" y="484"/>
                    <a:pt x="807" y="363"/>
                    <a:pt x="807" y="242"/>
                  </a:cubicBezTo>
                  <a:cubicBezTo>
                    <a:pt x="767" y="202"/>
                    <a:pt x="767" y="162"/>
                    <a:pt x="727" y="121"/>
                  </a:cubicBezTo>
                  <a:lnTo>
                    <a:pt x="4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29"/>
            <p:cNvSpPr/>
            <p:nvPr/>
          </p:nvSpPr>
          <p:spPr>
            <a:xfrm rot="-9401137">
              <a:off x="6840050" y="4230111"/>
              <a:ext cx="26163" cy="34690"/>
            </a:xfrm>
            <a:custGeom>
              <a:avLst/>
              <a:gdLst/>
              <a:ahLst/>
              <a:cxnLst/>
              <a:rect l="l" t="t" r="r" b="b"/>
              <a:pathLst>
                <a:path w="767" h="1017" extrusionOk="0">
                  <a:moveTo>
                    <a:pt x="466" y="0"/>
                  </a:moveTo>
                  <a:cubicBezTo>
                    <a:pt x="446" y="0"/>
                    <a:pt x="425" y="3"/>
                    <a:pt x="403" y="8"/>
                  </a:cubicBezTo>
                  <a:lnTo>
                    <a:pt x="161" y="290"/>
                  </a:lnTo>
                  <a:cubicBezTo>
                    <a:pt x="161" y="331"/>
                    <a:pt x="121" y="371"/>
                    <a:pt x="121" y="371"/>
                  </a:cubicBezTo>
                  <a:cubicBezTo>
                    <a:pt x="40" y="532"/>
                    <a:pt x="0" y="694"/>
                    <a:pt x="0" y="855"/>
                  </a:cubicBezTo>
                  <a:lnTo>
                    <a:pt x="323" y="1016"/>
                  </a:lnTo>
                  <a:cubicBezTo>
                    <a:pt x="645" y="855"/>
                    <a:pt x="766" y="532"/>
                    <a:pt x="726" y="210"/>
                  </a:cubicBezTo>
                  <a:cubicBezTo>
                    <a:pt x="691" y="105"/>
                    <a:pt x="596" y="0"/>
                    <a:pt x="4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29"/>
            <p:cNvSpPr/>
            <p:nvPr/>
          </p:nvSpPr>
          <p:spPr>
            <a:xfrm rot="-9401137">
              <a:off x="7632337" y="4193410"/>
              <a:ext cx="82581" cy="71631"/>
            </a:xfrm>
            <a:custGeom>
              <a:avLst/>
              <a:gdLst/>
              <a:ahLst/>
              <a:cxnLst/>
              <a:rect l="l" t="t" r="r" b="b"/>
              <a:pathLst>
                <a:path w="2421" h="2100" extrusionOk="0">
                  <a:moveTo>
                    <a:pt x="963" y="0"/>
                  </a:moveTo>
                  <a:cubicBezTo>
                    <a:pt x="753" y="0"/>
                    <a:pt x="541" y="81"/>
                    <a:pt x="404" y="218"/>
                  </a:cubicBezTo>
                  <a:cubicBezTo>
                    <a:pt x="122" y="420"/>
                    <a:pt x="1" y="783"/>
                    <a:pt x="82" y="1105"/>
                  </a:cubicBezTo>
                  <a:lnTo>
                    <a:pt x="243" y="1468"/>
                  </a:lnTo>
                  <a:lnTo>
                    <a:pt x="445" y="1710"/>
                  </a:lnTo>
                  <a:lnTo>
                    <a:pt x="646" y="1831"/>
                  </a:lnTo>
                  <a:lnTo>
                    <a:pt x="727" y="1872"/>
                  </a:lnTo>
                  <a:cubicBezTo>
                    <a:pt x="934" y="2027"/>
                    <a:pt x="1174" y="2099"/>
                    <a:pt x="1415" y="2099"/>
                  </a:cubicBezTo>
                  <a:cubicBezTo>
                    <a:pt x="1550" y="2099"/>
                    <a:pt x="1685" y="2076"/>
                    <a:pt x="1816" y="2033"/>
                  </a:cubicBezTo>
                  <a:cubicBezTo>
                    <a:pt x="2098" y="1912"/>
                    <a:pt x="2300" y="1630"/>
                    <a:pt x="2421" y="1347"/>
                  </a:cubicBezTo>
                  <a:lnTo>
                    <a:pt x="2259" y="702"/>
                  </a:lnTo>
                  <a:lnTo>
                    <a:pt x="2058" y="460"/>
                  </a:lnTo>
                  <a:lnTo>
                    <a:pt x="2098" y="379"/>
                  </a:lnTo>
                  <a:cubicBezTo>
                    <a:pt x="1922" y="168"/>
                    <a:pt x="1654" y="49"/>
                    <a:pt x="1401" y="49"/>
                  </a:cubicBezTo>
                  <a:cubicBezTo>
                    <a:pt x="1364" y="49"/>
                    <a:pt x="1327" y="52"/>
                    <a:pt x="1291" y="57"/>
                  </a:cubicBezTo>
                  <a:lnTo>
                    <a:pt x="1251" y="57"/>
                  </a:lnTo>
                  <a:cubicBezTo>
                    <a:pt x="1161" y="18"/>
                    <a:pt x="1062" y="0"/>
                    <a:pt x="9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29"/>
            <p:cNvSpPr/>
            <p:nvPr/>
          </p:nvSpPr>
          <p:spPr>
            <a:xfrm rot="-9401137">
              <a:off x="7058305" y="3745809"/>
              <a:ext cx="44036" cy="49733"/>
            </a:xfrm>
            <a:custGeom>
              <a:avLst/>
              <a:gdLst/>
              <a:ahLst/>
              <a:cxnLst/>
              <a:rect l="l" t="t" r="r" b="b"/>
              <a:pathLst>
                <a:path w="1291" h="1458" extrusionOk="0">
                  <a:moveTo>
                    <a:pt x="565" y="1"/>
                  </a:moveTo>
                  <a:lnTo>
                    <a:pt x="363" y="81"/>
                  </a:lnTo>
                  <a:lnTo>
                    <a:pt x="283" y="162"/>
                  </a:lnTo>
                  <a:lnTo>
                    <a:pt x="121" y="283"/>
                  </a:lnTo>
                  <a:lnTo>
                    <a:pt x="41" y="404"/>
                  </a:lnTo>
                  <a:cubicBezTo>
                    <a:pt x="0" y="606"/>
                    <a:pt x="0" y="807"/>
                    <a:pt x="41" y="968"/>
                  </a:cubicBezTo>
                  <a:cubicBezTo>
                    <a:pt x="151" y="1264"/>
                    <a:pt x="431" y="1458"/>
                    <a:pt x="725" y="1458"/>
                  </a:cubicBezTo>
                  <a:cubicBezTo>
                    <a:pt x="752" y="1458"/>
                    <a:pt x="779" y="1456"/>
                    <a:pt x="807" y="1452"/>
                  </a:cubicBezTo>
                  <a:lnTo>
                    <a:pt x="1008" y="1291"/>
                  </a:lnTo>
                  <a:lnTo>
                    <a:pt x="1250" y="888"/>
                  </a:lnTo>
                  <a:cubicBezTo>
                    <a:pt x="1291" y="727"/>
                    <a:pt x="1291" y="525"/>
                    <a:pt x="1250" y="364"/>
                  </a:cubicBezTo>
                  <a:lnTo>
                    <a:pt x="1210" y="243"/>
                  </a:lnTo>
                  <a:lnTo>
                    <a:pt x="1049" y="122"/>
                  </a:lnTo>
                  <a:lnTo>
                    <a:pt x="7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29"/>
            <p:cNvSpPr/>
            <p:nvPr/>
          </p:nvSpPr>
          <p:spPr>
            <a:xfrm rot="-9401137">
              <a:off x="7076342" y="3996918"/>
              <a:ext cx="46833" cy="48232"/>
            </a:xfrm>
            <a:custGeom>
              <a:avLst/>
              <a:gdLst/>
              <a:ahLst/>
              <a:cxnLst/>
              <a:rect l="l" t="t" r="r" b="b"/>
              <a:pathLst>
                <a:path w="1373" h="1414" extrusionOk="0">
                  <a:moveTo>
                    <a:pt x="606" y="1"/>
                  </a:moveTo>
                  <a:lnTo>
                    <a:pt x="404" y="41"/>
                  </a:lnTo>
                  <a:lnTo>
                    <a:pt x="243" y="202"/>
                  </a:lnTo>
                  <a:lnTo>
                    <a:pt x="82" y="565"/>
                  </a:lnTo>
                  <a:cubicBezTo>
                    <a:pt x="41" y="646"/>
                    <a:pt x="1" y="767"/>
                    <a:pt x="41" y="888"/>
                  </a:cubicBezTo>
                  <a:lnTo>
                    <a:pt x="162" y="1130"/>
                  </a:lnTo>
                  <a:lnTo>
                    <a:pt x="525" y="1372"/>
                  </a:lnTo>
                  <a:cubicBezTo>
                    <a:pt x="597" y="1400"/>
                    <a:pt x="673" y="1414"/>
                    <a:pt x="749" y="1414"/>
                  </a:cubicBezTo>
                  <a:cubicBezTo>
                    <a:pt x="888" y="1414"/>
                    <a:pt x="1026" y="1369"/>
                    <a:pt x="1130" y="1291"/>
                  </a:cubicBezTo>
                  <a:lnTo>
                    <a:pt x="1251" y="1130"/>
                  </a:lnTo>
                  <a:lnTo>
                    <a:pt x="1372" y="848"/>
                  </a:lnTo>
                  <a:lnTo>
                    <a:pt x="1372" y="606"/>
                  </a:lnTo>
                  <a:lnTo>
                    <a:pt x="1251" y="323"/>
                  </a:lnTo>
                  <a:lnTo>
                    <a:pt x="1090" y="122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29"/>
            <p:cNvSpPr/>
            <p:nvPr/>
          </p:nvSpPr>
          <p:spPr>
            <a:xfrm rot="-9401137">
              <a:off x="7045832" y="4648976"/>
              <a:ext cx="28925" cy="36089"/>
            </a:xfrm>
            <a:custGeom>
              <a:avLst/>
              <a:gdLst/>
              <a:ahLst/>
              <a:cxnLst/>
              <a:rect l="l" t="t" r="r" b="b"/>
              <a:pathLst>
                <a:path w="848" h="1058" extrusionOk="0">
                  <a:moveTo>
                    <a:pt x="312" y="373"/>
                  </a:moveTo>
                  <a:cubicBezTo>
                    <a:pt x="295" y="377"/>
                    <a:pt x="288" y="391"/>
                    <a:pt x="285" y="410"/>
                  </a:cubicBezTo>
                  <a:lnTo>
                    <a:pt x="285" y="410"/>
                  </a:lnTo>
                  <a:lnTo>
                    <a:pt x="306" y="389"/>
                  </a:lnTo>
                  <a:lnTo>
                    <a:pt x="306" y="389"/>
                  </a:lnTo>
                  <a:lnTo>
                    <a:pt x="312" y="373"/>
                  </a:lnTo>
                  <a:close/>
                  <a:moveTo>
                    <a:pt x="508" y="1"/>
                  </a:moveTo>
                  <a:cubicBezTo>
                    <a:pt x="487" y="1"/>
                    <a:pt x="465" y="3"/>
                    <a:pt x="444" y="8"/>
                  </a:cubicBezTo>
                  <a:lnTo>
                    <a:pt x="312" y="373"/>
                  </a:lnTo>
                  <a:lnTo>
                    <a:pt x="312" y="373"/>
                  </a:lnTo>
                  <a:cubicBezTo>
                    <a:pt x="315" y="372"/>
                    <a:pt x="319" y="371"/>
                    <a:pt x="323" y="371"/>
                  </a:cubicBezTo>
                  <a:lnTo>
                    <a:pt x="306" y="389"/>
                  </a:lnTo>
                  <a:lnTo>
                    <a:pt x="306" y="389"/>
                  </a:lnTo>
                  <a:lnTo>
                    <a:pt x="283" y="452"/>
                  </a:lnTo>
                  <a:cubicBezTo>
                    <a:pt x="283" y="437"/>
                    <a:pt x="283" y="423"/>
                    <a:pt x="285" y="410"/>
                  </a:cubicBezTo>
                  <a:lnTo>
                    <a:pt x="285" y="410"/>
                  </a:lnTo>
                  <a:lnTo>
                    <a:pt x="283" y="412"/>
                  </a:lnTo>
                  <a:cubicBezTo>
                    <a:pt x="122" y="492"/>
                    <a:pt x="1" y="654"/>
                    <a:pt x="1" y="855"/>
                  </a:cubicBezTo>
                  <a:lnTo>
                    <a:pt x="323" y="1057"/>
                  </a:lnTo>
                  <a:lnTo>
                    <a:pt x="525" y="1057"/>
                  </a:lnTo>
                  <a:lnTo>
                    <a:pt x="807" y="775"/>
                  </a:lnTo>
                  <a:cubicBezTo>
                    <a:pt x="807" y="734"/>
                    <a:pt x="807" y="694"/>
                    <a:pt x="807" y="654"/>
                  </a:cubicBezTo>
                  <a:cubicBezTo>
                    <a:pt x="848" y="533"/>
                    <a:pt x="848" y="371"/>
                    <a:pt x="807" y="250"/>
                  </a:cubicBezTo>
                  <a:cubicBezTo>
                    <a:pt x="772" y="110"/>
                    <a:pt x="646" y="1"/>
                    <a:pt x="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29"/>
            <p:cNvSpPr/>
            <p:nvPr/>
          </p:nvSpPr>
          <p:spPr>
            <a:xfrm rot="-9401137">
              <a:off x="7446673" y="4717027"/>
              <a:ext cx="30290" cy="28175"/>
            </a:xfrm>
            <a:custGeom>
              <a:avLst/>
              <a:gdLst/>
              <a:ahLst/>
              <a:cxnLst/>
              <a:rect l="l" t="t" r="r" b="b"/>
              <a:pathLst>
                <a:path w="888" h="826" extrusionOk="0">
                  <a:moveTo>
                    <a:pt x="388" y="0"/>
                  </a:moveTo>
                  <a:cubicBezTo>
                    <a:pt x="285" y="0"/>
                    <a:pt x="183" y="28"/>
                    <a:pt x="81" y="105"/>
                  </a:cubicBezTo>
                  <a:lnTo>
                    <a:pt x="0" y="347"/>
                  </a:lnTo>
                  <a:cubicBezTo>
                    <a:pt x="0" y="638"/>
                    <a:pt x="182" y="826"/>
                    <a:pt x="400" y="826"/>
                  </a:cubicBezTo>
                  <a:cubicBezTo>
                    <a:pt x="453" y="826"/>
                    <a:pt x="509" y="815"/>
                    <a:pt x="565" y="791"/>
                  </a:cubicBezTo>
                  <a:cubicBezTo>
                    <a:pt x="766" y="710"/>
                    <a:pt x="887" y="428"/>
                    <a:pt x="847" y="186"/>
                  </a:cubicBezTo>
                  <a:lnTo>
                    <a:pt x="605" y="24"/>
                  </a:lnTo>
                  <a:lnTo>
                    <a:pt x="565" y="24"/>
                  </a:lnTo>
                  <a:cubicBezTo>
                    <a:pt x="506" y="10"/>
                    <a:pt x="447" y="0"/>
                    <a:pt x="38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29"/>
            <p:cNvSpPr/>
            <p:nvPr/>
          </p:nvSpPr>
          <p:spPr>
            <a:xfrm rot="-9401137">
              <a:off x="7492825" y="4466435"/>
              <a:ext cx="49528" cy="55054"/>
            </a:xfrm>
            <a:custGeom>
              <a:avLst/>
              <a:gdLst/>
              <a:ahLst/>
              <a:cxnLst/>
              <a:rect l="l" t="t" r="r" b="b"/>
              <a:pathLst>
                <a:path w="1452" h="1614" extrusionOk="0">
                  <a:moveTo>
                    <a:pt x="645" y="0"/>
                  </a:moveTo>
                  <a:cubicBezTo>
                    <a:pt x="242" y="202"/>
                    <a:pt x="0" y="605"/>
                    <a:pt x="0" y="1049"/>
                  </a:cubicBezTo>
                  <a:lnTo>
                    <a:pt x="121" y="1291"/>
                  </a:lnTo>
                  <a:lnTo>
                    <a:pt x="403" y="1533"/>
                  </a:lnTo>
                  <a:lnTo>
                    <a:pt x="645" y="1614"/>
                  </a:lnTo>
                  <a:cubicBezTo>
                    <a:pt x="968" y="1533"/>
                    <a:pt x="1250" y="1331"/>
                    <a:pt x="1371" y="1049"/>
                  </a:cubicBezTo>
                  <a:cubicBezTo>
                    <a:pt x="1452" y="847"/>
                    <a:pt x="1452" y="605"/>
                    <a:pt x="1371" y="404"/>
                  </a:cubicBezTo>
                  <a:cubicBezTo>
                    <a:pt x="1371" y="363"/>
                    <a:pt x="1331" y="323"/>
                    <a:pt x="1331" y="242"/>
                  </a:cubicBezTo>
                  <a:lnTo>
                    <a:pt x="1170" y="121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29"/>
            <p:cNvSpPr/>
            <p:nvPr/>
          </p:nvSpPr>
          <p:spPr>
            <a:xfrm rot="-9401137">
              <a:off x="7448246" y="3207414"/>
              <a:ext cx="78453" cy="95474"/>
            </a:xfrm>
            <a:custGeom>
              <a:avLst/>
              <a:gdLst/>
              <a:ahLst/>
              <a:cxnLst/>
              <a:rect l="l" t="t" r="r" b="b"/>
              <a:pathLst>
                <a:path w="2300" h="2799" extrusionOk="0">
                  <a:moveTo>
                    <a:pt x="1334" y="0"/>
                  </a:moveTo>
                  <a:cubicBezTo>
                    <a:pt x="1280" y="0"/>
                    <a:pt x="1225" y="5"/>
                    <a:pt x="1170" y="14"/>
                  </a:cubicBezTo>
                  <a:lnTo>
                    <a:pt x="807" y="296"/>
                  </a:lnTo>
                  <a:lnTo>
                    <a:pt x="726" y="417"/>
                  </a:lnTo>
                  <a:cubicBezTo>
                    <a:pt x="565" y="579"/>
                    <a:pt x="484" y="780"/>
                    <a:pt x="444" y="982"/>
                  </a:cubicBezTo>
                  <a:lnTo>
                    <a:pt x="283" y="1143"/>
                  </a:lnTo>
                  <a:lnTo>
                    <a:pt x="121" y="1466"/>
                  </a:lnTo>
                  <a:lnTo>
                    <a:pt x="81" y="1547"/>
                  </a:lnTo>
                  <a:cubicBezTo>
                    <a:pt x="41" y="1708"/>
                    <a:pt x="0" y="1869"/>
                    <a:pt x="41" y="2071"/>
                  </a:cubicBezTo>
                  <a:lnTo>
                    <a:pt x="283" y="2474"/>
                  </a:lnTo>
                  <a:lnTo>
                    <a:pt x="605" y="2676"/>
                  </a:lnTo>
                  <a:lnTo>
                    <a:pt x="726" y="2756"/>
                  </a:lnTo>
                  <a:cubicBezTo>
                    <a:pt x="826" y="2785"/>
                    <a:pt x="926" y="2798"/>
                    <a:pt x="1025" y="2798"/>
                  </a:cubicBezTo>
                  <a:cubicBezTo>
                    <a:pt x="1204" y="2798"/>
                    <a:pt x="1377" y="2754"/>
                    <a:pt x="1533" y="2676"/>
                  </a:cubicBezTo>
                  <a:lnTo>
                    <a:pt x="1775" y="2353"/>
                  </a:lnTo>
                  <a:lnTo>
                    <a:pt x="1896" y="2030"/>
                  </a:lnTo>
                  <a:lnTo>
                    <a:pt x="1896" y="1869"/>
                  </a:lnTo>
                  <a:lnTo>
                    <a:pt x="2138" y="1587"/>
                  </a:lnTo>
                  <a:lnTo>
                    <a:pt x="2299" y="1224"/>
                  </a:lnTo>
                  <a:lnTo>
                    <a:pt x="2259" y="740"/>
                  </a:lnTo>
                  <a:cubicBezTo>
                    <a:pt x="2152" y="275"/>
                    <a:pt x="1759" y="0"/>
                    <a:pt x="13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29"/>
            <p:cNvSpPr/>
            <p:nvPr/>
          </p:nvSpPr>
          <p:spPr>
            <a:xfrm rot="-9401137">
              <a:off x="7840661" y="3000076"/>
              <a:ext cx="44070" cy="51404"/>
            </a:xfrm>
            <a:custGeom>
              <a:avLst/>
              <a:gdLst/>
              <a:ahLst/>
              <a:cxnLst/>
              <a:rect l="l" t="t" r="r" b="b"/>
              <a:pathLst>
                <a:path w="1292" h="1507" extrusionOk="0">
                  <a:moveTo>
                    <a:pt x="687" y="0"/>
                  </a:moveTo>
                  <a:cubicBezTo>
                    <a:pt x="487" y="0"/>
                    <a:pt x="297" y="84"/>
                    <a:pt x="162" y="252"/>
                  </a:cubicBezTo>
                  <a:cubicBezTo>
                    <a:pt x="41" y="494"/>
                    <a:pt x="1" y="776"/>
                    <a:pt x="82" y="1018"/>
                  </a:cubicBezTo>
                  <a:cubicBezTo>
                    <a:pt x="162" y="1220"/>
                    <a:pt x="283" y="1381"/>
                    <a:pt x="485" y="1462"/>
                  </a:cubicBezTo>
                  <a:cubicBezTo>
                    <a:pt x="546" y="1493"/>
                    <a:pt x="614" y="1506"/>
                    <a:pt x="683" y="1506"/>
                  </a:cubicBezTo>
                  <a:cubicBezTo>
                    <a:pt x="794" y="1506"/>
                    <a:pt x="909" y="1472"/>
                    <a:pt x="1009" y="1422"/>
                  </a:cubicBezTo>
                  <a:lnTo>
                    <a:pt x="1130" y="1260"/>
                  </a:lnTo>
                  <a:lnTo>
                    <a:pt x="1170" y="1099"/>
                  </a:lnTo>
                  <a:lnTo>
                    <a:pt x="1130" y="1059"/>
                  </a:lnTo>
                  <a:lnTo>
                    <a:pt x="1251" y="857"/>
                  </a:lnTo>
                  <a:lnTo>
                    <a:pt x="1291" y="575"/>
                  </a:lnTo>
                  <a:lnTo>
                    <a:pt x="1211" y="373"/>
                  </a:lnTo>
                  <a:lnTo>
                    <a:pt x="1130" y="252"/>
                  </a:lnTo>
                  <a:lnTo>
                    <a:pt x="928" y="91"/>
                  </a:lnTo>
                  <a:lnTo>
                    <a:pt x="807" y="10"/>
                  </a:lnTo>
                  <a:cubicBezTo>
                    <a:pt x="767" y="3"/>
                    <a:pt x="727" y="0"/>
                    <a:pt x="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29"/>
            <p:cNvSpPr/>
            <p:nvPr/>
          </p:nvSpPr>
          <p:spPr>
            <a:xfrm rot="-9401137">
              <a:off x="8104101" y="3269386"/>
              <a:ext cx="78419" cy="83945"/>
            </a:xfrm>
            <a:custGeom>
              <a:avLst/>
              <a:gdLst/>
              <a:ahLst/>
              <a:cxnLst/>
              <a:rect l="l" t="t" r="r" b="b"/>
              <a:pathLst>
                <a:path w="2299" h="2461" extrusionOk="0">
                  <a:moveTo>
                    <a:pt x="1089" y="0"/>
                  </a:moveTo>
                  <a:cubicBezTo>
                    <a:pt x="363" y="242"/>
                    <a:pt x="0" y="1008"/>
                    <a:pt x="202" y="1734"/>
                  </a:cubicBezTo>
                  <a:cubicBezTo>
                    <a:pt x="282" y="1936"/>
                    <a:pt x="403" y="2097"/>
                    <a:pt x="524" y="2258"/>
                  </a:cubicBezTo>
                  <a:lnTo>
                    <a:pt x="807" y="2379"/>
                  </a:lnTo>
                  <a:lnTo>
                    <a:pt x="1049" y="2460"/>
                  </a:lnTo>
                  <a:lnTo>
                    <a:pt x="1331" y="2460"/>
                  </a:lnTo>
                  <a:lnTo>
                    <a:pt x="1855" y="2258"/>
                  </a:lnTo>
                  <a:lnTo>
                    <a:pt x="2178" y="1936"/>
                  </a:lnTo>
                  <a:lnTo>
                    <a:pt x="2299" y="1613"/>
                  </a:lnTo>
                  <a:lnTo>
                    <a:pt x="2299" y="1129"/>
                  </a:lnTo>
                  <a:lnTo>
                    <a:pt x="2138" y="484"/>
                  </a:lnTo>
                  <a:lnTo>
                    <a:pt x="1815" y="121"/>
                  </a:lnTo>
                  <a:lnTo>
                    <a:pt x="153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29"/>
            <p:cNvSpPr/>
            <p:nvPr/>
          </p:nvSpPr>
          <p:spPr>
            <a:xfrm rot="-9401137">
              <a:off x="7604115" y="3246942"/>
              <a:ext cx="78453" cy="78556"/>
            </a:xfrm>
            <a:custGeom>
              <a:avLst/>
              <a:gdLst/>
              <a:ahLst/>
              <a:cxnLst/>
              <a:rect l="l" t="t" r="r" b="b"/>
              <a:pathLst>
                <a:path w="2300" h="2303" extrusionOk="0">
                  <a:moveTo>
                    <a:pt x="1056" y="1"/>
                  </a:moveTo>
                  <a:cubicBezTo>
                    <a:pt x="790" y="1"/>
                    <a:pt x="531" y="90"/>
                    <a:pt x="323" y="246"/>
                  </a:cubicBezTo>
                  <a:lnTo>
                    <a:pt x="121" y="569"/>
                  </a:lnTo>
                  <a:lnTo>
                    <a:pt x="0" y="851"/>
                  </a:lnTo>
                  <a:lnTo>
                    <a:pt x="0" y="1375"/>
                  </a:lnTo>
                  <a:cubicBezTo>
                    <a:pt x="202" y="1899"/>
                    <a:pt x="686" y="2262"/>
                    <a:pt x="1251" y="2303"/>
                  </a:cubicBezTo>
                  <a:lnTo>
                    <a:pt x="1372" y="2303"/>
                  </a:lnTo>
                  <a:lnTo>
                    <a:pt x="1734" y="2182"/>
                  </a:lnTo>
                  <a:lnTo>
                    <a:pt x="1976" y="2020"/>
                  </a:lnTo>
                  <a:lnTo>
                    <a:pt x="2178" y="1698"/>
                  </a:lnTo>
                  <a:cubicBezTo>
                    <a:pt x="2299" y="1415"/>
                    <a:pt x="2299" y="1133"/>
                    <a:pt x="2178" y="810"/>
                  </a:cubicBezTo>
                  <a:cubicBezTo>
                    <a:pt x="2057" y="488"/>
                    <a:pt x="1815" y="206"/>
                    <a:pt x="1492" y="85"/>
                  </a:cubicBezTo>
                  <a:cubicBezTo>
                    <a:pt x="1350" y="27"/>
                    <a:pt x="1202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29"/>
            <p:cNvSpPr/>
            <p:nvPr/>
          </p:nvSpPr>
          <p:spPr>
            <a:xfrm rot="-9401137">
              <a:off x="8827740" y="3642030"/>
              <a:ext cx="11018" cy="26197"/>
            </a:xfrm>
            <a:custGeom>
              <a:avLst/>
              <a:gdLst/>
              <a:ahLst/>
              <a:cxnLst/>
              <a:rect l="l" t="t" r="r" b="b"/>
              <a:pathLst>
                <a:path w="323" h="768" extrusionOk="0">
                  <a:moveTo>
                    <a:pt x="0" y="1"/>
                  </a:moveTo>
                  <a:lnTo>
                    <a:pt x="81" y="767"/>
                  </a:lnTo>
                  <a:lnTo>
                    <a:pt x="282" y="444"/>
                  </a:lnTo>
                  <a:cubicBezTo>
                    <a:pt x="323" y="364"/>
                    <a:pt x="323" y="283"/>
                    <a:pt x="323" y="20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29"/>
            <p:cNvSpPr/>
            <p:nvPr/>
          </p:nvSpPr>
          <p:spPr>
            <a:xfrm rot="-9401137">
              <a:off x="7694338" y="3638914"/>
              <a:ext cx="64673" cy="68834"/>
            </a:xfrm>
            <a:custGeom>
              <a:avLst/>
              <a:gdLst/>
              <a:ahLst/>
              <a:cxnLst/>
              <a:rect l="l" t="t" r="r" b="b"/>
              <a:pathLst>
                <a:path w="1896" h="2018" extrusionOk="0">
                  <a:moveTo>
                    <a:pt x="766" y="1"/>
                  </a:moveTo>
                  <a:lnTo>
                    <a:pt x="565" y="82"/>
                  </a:lnTo>
                  <a:lnTo>
                    <a:pt x="282" y="364"/>
                  </a:lnTo>
                  <a:lnTo>
                    <a:pt x="81" y="767"/>
                  </a:lnTo>
                  <a:cubicBezTo>
                    <a:pt x="40" y="928"/>
                    <a:pt x="0" y="1090"/>
                    <a:pt x="40" y="1251"/>
                  </a:cubicBezTo>
                  <a:lnTo>
                    <a:pt x="282" y="1695"/>
                  </a:lnTo>
                  <a:lnTo>
                    <a:pt x="605" y="1896"/>
                  </a:lnTo>
                  <a:lnTo>
                    <a:pt x="766" y="1977"/>
                  </a:lnTo>
                  <a:cubicBezTo>
                    <a:pt x="847" y="2004"/>
                    <a:pt x="937" y="2017"/>
                    <a:pt x="1029" y="2017"/>
                  </a:cubicBezTo>
                  <a:cubicBezTo>
                    <a:pt x="1214" y="2017"/>
                    <a:pt x="1412" y="1964"/>
                    <a:pt x="1573" y="1856"/>
                  </a:cubicBezTo>
                  <a:lnTo>
                    <a:pt x="1815" y="1533"/>
                  </a:lnTo>
                  <a:lnTo>
                    <a:pt x="1895" y="1251"/>
                  </a:lnTo>
                  <a:lnTo>
                    <a:pt x="1895" y="807"/>
                  </a:lnTo>
                  <a:lnTo>
                    <a:pt x="1815" y="485"/>
                  </a:lnTo>
                  <a:lnTo>
                    <a:pt x="1492" y="162"/>
                  </a:lnTo>
                  <a:lnTo>
                    <a:pt x="12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29"/>
            <p:cNvSpPr/>
            <p:nvPr/>
          </p:nvSpPr>
          <p:spPr>
            <a:xfrm rot="-9401137">
              <a:off x="7449843" y="3665319"/>
              <a:ext cx="70199" cy="74326"/>
            </a:xfrm>
            <a:custGeom>
              <a:avLst/>
              <a:gdLst/>
              <a:ahLst/>
              <a:cxnLst/>
              <a:rect l="l" t="t" r="r" b="b"/>
              <a:pathLst>
                <a:path w="2058" h="2179" extrusionOk="0">
                  <a:moveTo>
                    <a:pt x="928" y="1"/>
                  </a:moveTo>
                  <a:lnTo>
                    <a:pt x="565" y="82"/>
                  </a:lnTo>
                  <a:lnTo>
                    <a:pt x="364" y="203"/>
                  </a:lnTo>
                  <a:lnTo>
                    <a:pt x="162" y="445"/>
                  </a:lnTo>
                  <a:cubicBezTo>
                    <a:pt x="41" y="727"/>
                    <a:pt x="1" y="1049"/>
                    <a:pt x="122" y="1332"/>
                  </a:cubicBezTo>
                  <a:cubicBezTo>
                    <a:pt x="243" y="1695"/>
                    <a:pt x="525" y="2017"/>
                    <a:pt x="848" y="2179"/>
                  </a:cubicBezTo>
                  <a:lnTo>
                    <a:pt x="1251" y="2179"/>
                  </a:lnTo>
                  <a:lnTo>
                    <a:pt x="1574" y="2017"/>
                  </a:lnTo>
                  <a:lnTo>
                    <a:pt x="1856" y="1735"/>
                  </a:lnTo>
                  <a:cubicBezTo>
                    <a:pt x="2017" y="1412"/>
                    <a:pt x="2057" y="1049"/>
                    <a:pt x="1936" y="727"/>
                  </a:cubicBezTo>
                  <a:cubicBezTo>
                    <a:pt x="1775" y="283"/>
                    <a:pt x="1372" y="1"/>
                    <a:pt x="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29"/>
            <p:cNvSpPr/>
            <p:nvPr/>
          </p:nvSpPr>
          <p:spPr>
            <a:xfrm rot="-9401137">
              <a:off x="7464494" y="3919201"/>
              <a:ext cx="78453" cy="77225"/>
            </a:xfrm>
            <a:custGeom>
              <a:avLst/>
              <a:gdLst/>
              <a:ahLst/>
              <a:cxnLst/>
              <a:rect l="l" t="t" r="r" b="b"/>
              <a:pathLst>
                <a:path w="2300" h="2264" extrusionOk="0">
                  <a:moveTo>
                    <a:pt x="1073" y="1"/>
                  </a:moveTo>
                  <a:cubicBezTo>
                    <a:pt x="663" y="1"/>
                    <a:pt x="268" y="236"/>
                    <a:pt x="81" y="610"/>
                  </a:cubicBezTo>
                  <a:lnTo>
                    <a:pt x="0" y="933"/>
                  </a:lnTo>
                  <a:lnTo>
                    <a:pt x="0" y="1215"/>
                  </a:lnTo>
                  <a:lnTo>
                    <a:pt x="121" y="1538"/>
                  </a:lnTo>
                  <a:cubicBezTo>
                    <a:pt x="323" y="1860"/>
                    <a:pt x="686" y="2143"/>
                    <a:pt x="1130" y="2264"/>
                  </a:cubicBezTo>
                  <a:lnTo>
                    <a:pt x="1452" y="2264"/>
                  </a:lnTo>
                  <a:lnTo>
                    <a:pt x="1694" y="2183"/>
                  </a:lnTo>
                  <a:lnTo>
                    <a:pt x="1977" y="1981"/>
                  </a:lnTo>
                  <a:cubicBezTo>
                    <a:pt x="2219" y="1659"/>
                    <a:pt x="2299" y="1215"/>
                    <a:pt x="2178" y="812"/>
                  </a:cubicBezTo>
                  <a:cubicBezTo>
                    <a:pt x="2017" y="368"/>
                    <a:pt x="1614" y="46"/>
                    <a:pt x="1170" y="5"/>
                  </a:cubicBezTo>
                  <a:cubicBezTo>
                    <a:pt x="1138" y="2"/>
                    <a:pt x="1106" y="1"/>
                    <a:pt x="10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29"/>
            <p:cNvSpPr/>
            <p:nvPr/>
          </p:nvSpPr>
          <p:spPr>
            <a:xfrm rot="-9401137">
              <a:off x="8463973" y="3468754"/>
              <a:ext cx="53689" cy="53655"/>
            </a:xfrm>
            <a:custGeom>
              <a:avLst/>
              <a:gdLst/>
              <a:ahLst/>
              <a:cxnLst/>
              <a:rect l="l" t="t" r="r" b="b"/>
              <a:pathLst>
                <a:path w="1574" h="1573" extrusionOk="0">
                  <a:moveTo>
                    <a:pt x="726" y="0"/>
                  </a:moveTo>
                  <a:cubicBezTo>
                    <a:pt x="565" y="40"/>
                    <a:pt x="404" y="161"/>
                    <a:pt x="283" y="323"/>
                  </a:cubicBezTo>
                  <a:lnTo>
                    <a:pt x="202" y="363"/>
                  </a:lnTo>
                  <a:lnTo>
                    <a:pt x="41" y="686"/>
                  </a:lnTo>
                  <a:lnTo>
                    <a:pt x="0" y="887"/>
                  </a:lnTo>
                  <a:cubicBezTo>
                    <a:pt x="0" y="928"/>
                    <a:pt x="0" y="1008"/>
                    <a:pt x="41" y="1049"/>
                  </a:cubicBezTo>
                  <a:cubicBezTo>
                    <a:pt x="81" y="1250"/>
                    <a:pt x="242" y="1412"/>
                    <a:pt x="444" y="1533"/>
                  </a:cubicBezTo>
                  <a:cubicBezTo>
                    <a:pt x="538" y="1559"/>
                    <a:pt x="637" y="1573"/>
                    <a:pt x="735" y="1573"/>
                  </a:cubicBezTo>
                  <a:cubicBezTo>
                    <a:pt x="932" y="1573"/>
                    <a:pt x="1130" y="1519"/>
                    <a:pt x="1291" y="1412"/>
                  </a:cubicBezTo>
                  <a:lnTo>
                    <a:pt x="1452" y="1250"/>
                  </a:lnTo>
                  <a:lnTo>
                    <a:pt x="1573" y="928"/>
                  </a:lnTo>
                  <a:lnTo>
                    <a:pt x="1573" y="726"/>
                  </a:lnTo>
                  <a:lnTo>
                    <a:pt x="1573" y="645"/>
                  </a:lnTo>
                  <a:cubicBezTo>
                    <a:pt x="1493" y="403"/>
                    <a:pt x="1331" y="161"/>
                    <a:pt x="1130" y="40"/>
                  </a:cubicBezTo>
                  <a:lnTo>
                    <a:pt x="10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29"/>
            <p:cNvSpPr/>
            <p:nvPr/>
          </p:nvSpPr>
          <p:spPr>
            <a:xfrm rot="-9401137">
              <a:off x="7873717" y="3694214"/>
              <a:ext cx="63309" cy="70949"/>
            </a:xfrm>
            <a:custGeom>
              <a:avLst/>
              <a:gdLst/>
              <a:ahLst/>
              <a:cxnLst/>
              <a:rect l="l" t="t" r="r" b="b"/>
              <a:pathLst>
                <a:path w="1856" h="2080" extrusionOk="0">
                  <a:moveTo>
                    <a:pt x="727" y="0"/>
                  </a:moveTo>
                  <a:lnTo>
                    <a:pt x="444" y="121"/>
                  </a:lnTo>
                  <a:lnTo>
                    <a:pt x="122" y="484"/>
                  </a:lnTo>
                  <a:lnTo>
                    <a:pt x="1" y="847"/>
                  </a:lnTo>
                  <a:lnTo>
                    <a:pt x="41" y="1331"/>
                  </a:lnTo>
                  <a:cubicBezTo>
                    <a:pt x="253" y="1966"/>
                    <a:pt x="646" y="2080"/>
                    <a:pt x="897" y="2080"/>
                  </a:cubicBezTo>
                  <a:cubicBezTo>
                    <a:pt x="981" y="2080"/>
                    <a:pt x="1049" y="2067"/>
                    <a:pt x="1090" y="2057"/>
                  </a:cubicBezTo>
                  <a:lnTo>
                    <a:pt x="1452" y="1775"/>
                  </a:lnTo>
                  <a:lnTo>
                    <a:pt x="1694" y="1412"/>
                  </a:lnTo>
                  <a:cubicBezTo>
                    <a:pt x="1815" y="1210"/>
                    <a:pt x="1856" y="968"/>
                    <a:pt x="1815" y="726"/>
                  </a:cubicBezTo>
                  <a:lnTo>
                    <a:pt x="1573" y="282"/>
                  </a:lnTo>
                  <a:lnTo>
                    <a:pt x="1251" y="8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29"/>
            <p:cNvSpPr/>
            <p:nvPr/>
          </p:nvSpPr>
          <p:spPr>
            <a:xfrm rot="-9401137">
              <a:off x="7336073" y="2910306"/>
              <a:ext cx="45401" cy="49562"/>
            </a:xfrm>
            <a:custGeom>
              <a:avLst/>
              <a:gdLst/>
              <a:ahLst/>
              <a:cxnLst/>
              <a:rect l="l" t="t" r="r" b="b"/>
              <a:pathLst>
                <a:path w="1331" h="1453" extrusionOk="0">
                  <a:moveTo>
                    <a:pt x="524" y="1"/>
                  </a:moveTo>
                  <a:lnTo>
                    <a:pt x="323" y="122"/>
                  </a:lnTo>
                  <a:lnTo>
                    <a:pt x="81" y="565"/>
                  </a:lnTo>
                  <a:cubicBezTo>
                    <a:pt x="40" y="686"/>
                    <a:pt x="0" y="807"/>
                    <a:pt x="40" y="928"/>
                  </a:cubicBezTo>
                  <a:lnTo>
                    <a:pt x="161" y="1130"/>
                  </a:lnTo>
                  <a:lnTo>
                    <a:pt x="484" y="1372"/>
                  </a:lnTo>
                  <a:cubicBezTo>
                    <a:pt x="605" y="1452"/>
                    <a:pt x="726" y="1452"/>
                    <a:pt x="847" y="1452"/>
                  </a:cubicBezTo>
                  <a:lnTo>
                    <a:pt x="1049" y="1291"/>
                  </a:lnTo>
                  <a:lnTo>
                    <a:pt x="1250" y="928"/>
                  </a:lnTo>
                  <a:cubicBezTo>
                    <a:pt x="1291" y="807"/>
                    <a:pt x="1331" y="686"/>
                    <a:pt x="1291" y="565"/>
                  </a:cubicBezTo>
                  <a:lnTo>
                    <a:pt x="1210" y="364"/>
                  </a:lnTo>
                  <a:lnTo>
                    <a:pt x="847" y="41"/>
                  </a:lnTo>
                  <a:cubicBezTo>
                    <a:pt x="726" y="1"/>
                    <a:pt x="605" y="1"/>
                    <a:pt x="5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29"/>
            <p:cNvSpPr/>
            <p:nvPr/>
          </p:nvSpPr>
          <p:spPr>
            <a:xfrm rot="-9401137">
              <a:off x="8555506" y="2960971"/>
              <a:ext cx="35816" cy="28960"/>
            </a:xfrm>
            <a:custGeom>
              <a:avLst/>
              <a:gdLst/>
              <a:ahLst/>
              <a:cxnLst/>
              <a:rect l="l" t="t" r="r" b="b"/>
              <a:pathLst>
                <a:path w="1050" h="849" extrusionOk="0">
                  <a:moveTo>
                    <a:pt x="559" y="0"/>
                  </a:moveTo>
                  <a:cubicBezTo>
                    <a:pt x="496" y="0"/>
                    <a:pt x="430" y="13"/>
                    <a:pt x="364" y="41"/>
                  </a:cubicBezTo>
                  <a:cubicBezTo>
                    <a:pt x="122" y="122"/>
                    <a:pt x="1" y="364"/>
                    <a:pt x="41" y="646"/>
                  </a:cubicBezTo>
                  <a:lnTo>
                    <a:pt x="202" y="808"/>
                  </a:lnTo>
                  <a:cubicBezTo>
                    <a:pt x="283" y="835"/>
                    <a:pt x="368" y="848"/>
                    <a:pt x="453" y="848"/>
                  </a:cubicBezTo>
                  <a:cubicBezTo>
                    <a:pt x="623" y="848"/>
                    <a:pt x="794" y="794"/>
                    <a:pt x="928" y="687"/>
                  </a:cubicBezTo>
                  <a:lnTo>
                    <a:pt x="1049" y="404"/>
                  </a:lnTo>
                  <a:lnTo>
                    <a:pt x="1049" y="324"/>
                  </a:lnTo>
                  <a:cubicBezTo>
                    <a:pt x="956" y="138"/>
                    <a:pt x="769" y="0"/>
                    <a:pt x="5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65" name="Google Shape;1165;p29"/>
          <p:cNvGrpSpPr/>
          <p:nvPr/>
        </p:nvGrpSpPr>
        <p:grpSpPr>
          <a:xfrm rot="1373138">
            <a:off x="-2166638" y="-1488742"/>
            <a:ext cx="4760458" cy="4347132"/>
            <a:chOff x="-1573779" y="-1203875"/>
            <a:chExt cx="4760370" cy="4347052"/>
          </a:xfrm>
        </p:grpSpPr>
        <p:sp>
          <p:nvSpPr>
            <p:cNvPr id="1166" name="Google Shape;1166;p29"/>
            <p:cNvSpPr/>
            <p:nvPr/>
          </p:nvSpPr>
          <p:spPr>
            <a:xfrm rot="-7550157" flipH="1">
              <a:off x="-365615" y="-1119917"/>
              <a:ext cx="2344043" cy="4179137"/>
            </a:xfrm>
            <a:custGeom>
              <a:avLst/>
              <a:gdLst/>
              <a:ahLst/>
              <a:cxnLst/>
              <a:rect l="l" t="t" r="r" b="b"/>
              <a:pathLst>
                <a:path w="68721" h="122521" extrusionOk="0">
                  <a:moveTo>
                    <a:pt x="66664" y="0"/>
                  </a:moveTo>
                  <a:lnTo>
                    <a:pt x="51581" y="8792"/>
                  </a:lnTo>
                  <a:cubicBezTo>
                    <a:pt x="51218" y="24521"/>
                    <a:pt x="46822" y="40410"/>
                    <a:pt x="37708" y="52549"/>
                  </a:cubicBezTo>
                  <a:cubicBezTo>
                    <a:pt x="28917" y="64244"/>
                    <a:pt x="15515" y="72109"/>
                    <a:pt x="1716" y="72109"/>
                  </a:cubicBezTo>
                  <a:cubicBezTo>
                    <a:pt x="1145" y="72109"/>
                    <a:pt x="573" y="72096"/>
                    <a:pt x="0" y="72069"/>
                  </a:cubicBezTo>
                  <a:lnTo>
                    <a:pt x="0" y="72069"/>
                  </a:lnTo>
                  <a:lnTo>
                    <a:pt x="6412" y="122520"/>
                  </a:lnTo>
                  <a:cubicBezTo>
                    <a:pt x="9518" y="113406"/>
                    <a:pt x="18350" y="108486"/>
                    <a:pt x="26294" y="103969"/>
                  </a:cubicBezTo>
                  <a:cubicBezTo>
                    <a:pt x="36498" y="98161"/>
                    <a:pt x="46540" y="91507"/>
                    <a:pt x="54484" y="82393"/>
                  </a:cubicBezTo>
                  <a:cubicBezTo>
                    <a:pt x="62470" y="73319"/>
                    <a:pt x="68237" y="61422"/>
                    <a:pt x="68559" y="48879"/>
                  </a:cubicBezTo>
                  <a:cubicBezTo>
                    <a:pt x="68721" y="42628"/>
                    <a:pt x="67591" y="36458"/>
                    <a:pt x="66825" y="30247"/>
                  </a:cubicBezTo>
                  <a:cubicBezTo>
                    <a:pt x="65656" y="20205"/>
                    <a:pt x="65575" y="10042"/>
                    <a:pt x="66664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29"/>
            <p:cNvSpPr/>
            <p:nvPr/>
          </p:nvSpPr>
          <p:spPr>
            <a:xfrm rot="-7550157" flipH="1">
              <a:off x="416428" y="1809552"/>
              <a:ext cx="31688" cy="19545"/>
            </a:xfrm>
            <a:custGeom>
              <a:avLst/>
              <a:gdLst/>
              <a:ahLst/>
              <a:cxnLst/>
              <a:rect l="l" t="t" r="r" b="b"/>
              <a:pathLst>
                <a:path w="929" h="573" extrusionOk="0">
                  <a:moveTo>
                    <a:pt x="538" y="0"/>
                  </a:moveTo>
                  <a:cubicBezTo>
                    <a:pt x="478" y="0"/>
                    <a:pt x="418" y="15"/>
                    <a:pt x="364" y="48"/>
                  </a:cubicBezTo>
                  <a:cubicBezTo>
                    <a:pt x="243" y="48"/>
                    <a:pt x="202" y="129"/>
                    <a:pt x="122" y="209"/>
                  </a:cubicBezTo>
                  <a:cubicBezTo>
                    <a:pt x="41" y="290"/>
                    <a:pt x="1" y="451"/>
                    <a:pt x="41" y="572"/>
                  </a:cubicBezTo>
                  <a:lnTo>
                    <a:pt x="323" y="451"/>
                  </a:lnTo>
                  <a:lnTo>
                    <a:pt x="323" y="491"/>
                  </a:lnTo>
                  <a:cubicBezTo>
                    <a:pt x="342" y="485"/>
                    <a:pt x="358" y="483"/>
                    <a:pt x="373" y="483"/>
                  </a:cubicBezTo>
                  <a:cubicBezTo>
                    <a:pt x="433" y="483"/>
                    <a:pt x="475" y="520"/>
                    <a:pt x="541" y="520"/>
                  </a:cubicBezTo>
                  <a:cubicBezTo>
                    <a:pt x="570" y="520"/>
                    <a:pt x="604" y="513"/>
                    <a:pt x="646" y="491"/>
                  </a:cubicBezTo>
                  <a:cubicBezTo>
                    <a:pt x="646" y="451"/>
                    <a:pt x="646" y="411"/>
                    <a:pt x="646" y="411"/>
                  </a:cubicBezTo>
                  <a:lnTo>
                    <a:pt x="928" y="290"/>
                  </a:lnTo>
                  <a:cubicBezTo>
                    <a:pt x="869" y="113"/>
                    <a:pt x="702" y="0"/>
                    <a:pt x="5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29"/>
            <p:cNvSpPr/>
            <p:nvPr/>
          </p:nvSpPr>
          <p:spPr>
            <a:xfrm rot="-7550157" flipH="1">
              <a:off x="1616729" y="534545"/>
              <a:ext cx="42671" cy="50960"/>
            </a:xfrm>
            <a:custGeom>
              <a:avLst/>
              <a:gdLst/>
              <a:ahLst/>
              <a:cxnLst/>
              <a:rect l="l" t="t" r="r" b="b"/>
              <a:pathLst>
                <a:path w="1251" h="1494" extrusionOk="0">
                  <a:moveTo>
                    <a:pt x="484" y="1"/>
                  </a:moveTo>
                  <a:lnTo>
                    <a:pt x="323" y="82"/>
                  </a:lnTo>
                  <a:lnTo>
                    <a:pt x="162" y="203"/>
                  </a:lnTo>
                  <a:lnTo>
                    <a:pt x="81" y="324"/>
                  </a:lnTo>
                  <a:cubicBezTo>
                    <a:pt x="0" y="525"/>
                    <a:pt x="0" y="767"/>
                    <a:pt x="81" y="929"/>
                  </a:cubicBezTo>
                  <a:cubicBezTo>
                    <a:pt x="162" y="1251"/>
                    <a:pt x="403" y="1453"/>
                    <a:pt x="726" y="1493"/>
                  </a:cubicBezTo>
                  <a:lnTo>
                    <a:pt x="1008" y="1372"/>
                  </a:lnTo>
                  <a:lnTo>
                    <a:pt x="1250" y="1009"/>
                  </a:lnTo>
                  <a:lnTo>
                    <a:pt x="1250" y="687"/>
                  </a:lnTo>
                  <a:lnTo>
                    <a:pt x="1210" y="566"/>
                  </a:lnTo>
                  <a:cubicBezTo>
                    <a:pt x="1008" y="41"/>
                    <a:pt x="645" y="1"/>
                    <a:pt x="4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29"/>
            <p:cNvSpPr/>
            <p:nvPr/>
          </p:nvSpPr>
          <p:spPr>
            <a:xfrm rot="-7550157" flipH="1">
              <a:off x="1508384" y="-75569"/>
              <a:ext cx="27561" cy="35303"/>
            </a:xfrm>
            <a:custGeom>
              <a:avLst/>
              <a:gdLst/>
              <a:ahLst/>
              <a:cxnLst/>
              <a:rect l="l" t="t" r="r" b="b"/>
              <a:pathLst>
                <a:path w="808" h="1035" extrusionOk="0">
                  <a:moveTo>
                    <a:pt x="376" y="1"/>
                  </a:moveTo>
                  <a:cubicBezTo>
                    <a:pt x="331" y="1"/>
                    <a:pt x="286" y="9"/>
                    <a:pt x="243" y="26"/>
                  </a:cubicBezTo>
                  <a:lnTo>
                    <a:pt x="41" y="268"/>
                  </a:lnTo>
                  <a:cubicBezTo>
                    <a:pt x="41" y="349"/>
                    <a:pt x="41" y="389"/>
                    <a:pt x="41" y="470"/>
                  </a:cubicBezTo>
                  <a:cubicBezTo>
                    <a:pt x="1" y="550"/>
                    <a:pt x="1" y="671"/>
                    <a:pt x="1" y="752"/>
                  </a:cubicBezTo>
                  <a:lnTo>
                    <a:pt x="283" y="1034"/>
                  </a:lnTo>
                  <a:cubicBezTo>
                    <a:pt x="485" y="954"/>
                    <a:pt x="606" y="833"/>
                    <a:pt x="727" y="671"/>
                  </a:cubicBezTo>
                  <a:cubicBezTo>
                    <a:pt x="767" y="550"/>
                    <a:pt x="808" y="389"/>
                    <a:pt x="767" y="268"/>
                  </a:cubicBezTo>
                  <a:cubicBezTo>
                    <a:pt x="704" y="110"/>
                    <a:pt x="541" y="1"/>
                    <a:pt x="3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29"/>
            <p:cNvSpPr/>
            <p:nvPr/>
          </p:nvSpPr>
          <p:spPr>
            <a:xfrm rot="-7550157" flipH="1">
              <a:off x="1748829" y="179788"/>
              <a:ext cx="27561" cy="32506"/>
            </a:xfrm>
            <a:custGeom>
              <a:avLst/>
              <a:gdLst/>
              <a:ahLst/>
              <a:cxnLst/>
              <a:rect l="l" t="t" r="r" b="b"/>
              <a:pathLst>
                <a:path w="808" h="953" extrusionOk="0">
                  <a:moveTo>
                    <a:pt x="485" y="0"/>
                  </a:moveTo>
                  <a:cubicBezTo>
                    <a:pt x="324" y="0"/>
                    <a:pt x="203" y="121"/>
                    <a:pt x="122" y="242"/>
                  </a:cubicBezTo>
                  <a:cubicBezTo>
                    <a:pt x="41" y="363"/>
                    <a:pt x="1" y="525"/>
                    <a:pt x="41" y="646"/>
                  </a:cubicBezTo>
                  <a:cubicBezTo>
                    <a:pt x="105" y="837"/>
                    <a:pt x="270" y="953"/>
                    <a:pt x="456" y="953"/>
                  </a:cubicBezTo>
                  <a:cubicBezTo>
                    <a:pt x="505" y="953"/>
                    <a:pt x="555" y="945"/>
                    <a:pt x="606" y="928"/>
                  </a:cubicBezTo>
                  <a:lnTo>
                    <a:pt x="807" y="686"/>
                  </a:lnTo>
                  <a:lnTo>
                    <a:pt x="807" y="605"/>
                  </a:lnTo>
                  <a:cubicBezTo>
                    <a:pt x="807" y="484"/>
                    <a:pt x="807" y="363"/>
                    <a:pt x="807" y="242"/>
                  </a:cubicBezTo>
                  <a:cubicBezTo>
                    <a:pt x="767" y="202"/>
                    <a:pt x="767" y="162"/>
                    <a:pt x="727" y="121"/>
                  </a:cubicBezTo>
                  <a:lnTo>
                    <a:pt x="4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29"/>
            <p:cNvSpPr/>
            <p:nvPr/>
          </p:nvSpPr>
          <p:spPr>
            <a:xfrm rot="-7550157" flipH="1">
              <a:off x="587367" y="2209944"/>
              <a:ext cx="26162" cy="34689"/>
            </a:xfrm>
            <a:custGeom>
              <a:avLst/>
              <a:gdLst/>
              <a:ahLst/>
              <a:cxnLst/>
              <a:rect l="l" t="t" r="r" b="b"/>
              <a:pathLst>
                <a:path w="767" h="1017" extrusionOk="0">
                  <a:moveTo>
                    <a:pt x="466" y="0"/>
                  </a:moveTo>
                  <a:cubicBezTo>
                    <a:pt x="446" y="0"/>
                    <a:pt x="425" y="3"/>
                    <a:pt x="403" y="8"/>
                  </a:cubicBezTo>
                  <a:lnTo>
                    <a:pt x="161" y="290"/>
                  </a:lnTo>
                  <a:cubicBezTo>
                    <a:pt x="161" y="331"/>
                    <a:pt x="121" y="371"/>
                    <a:pt x="121" y="371"/>
                  </a:cubicBezTo>
                  <a:cubicBezTo>
                    <a:pt x="40" y="532"/>
                    <a:pt x="0" y="694"/>
                    <a:pt x="0" y="855"/>
                  </a:cubicBezTo>
                  <a:lnTo>
                    <a:pt x="323" y="1016"/>
                  </a:lnTo>
                  <a:cubicBezTo>
                    <a:pt x="645" y="855"/>
                    <a:pt x="766" y="532"/>
                    <a:pt x="726" y="210"/>
                  </a:cubicBezTo>
                  <a:cubicBezTo>
                    <a:pt x="691" y="105"/>
                    <a:pt x="596" y="0"/>
                    <a:pt x="4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29"/>
            <p:cNvSpPr/>
            <p:nvPr/>
          </p:nvSpPr>
          <p:spPr>
            <a:xfrm rot="-7550157" flipH="1">
              <a:off x="399071" y="1386553"/>
              <a:ext cx="82579" cy="71630"/>
            </a:xfrm>
            <a:custGeom>
              <a:avLst/>
              <a:gdLst/>
              <a:ahLst/>
              <a:cxnLst/>
              <a:rect l="l" t="t" r="r" b="b"/>
              <a:pathLst>
                <a:path w="2421" h="2100" extrusionOk="0">
                  <a:moveTo>
                    <a:pt x="963" y="0"/>
                  </a:moveTo>
                  <a:cubicBezTo>
                    <a:pt x="753" y="0"/>
                    <a:pt x="541" y="81"/>
                    <a:pt x="404" y="218"/>
                  </a:cubicBezTo>
                  <a:cubicBezTo>
                    <a:pt x="122" y="420"/>
                    <a:pt x="1" y="783"/>
                    <a:pt x="82" y="1105"/>
                  </a:cubicBezTo>
                  <a:lnTo>
                    <a:pt x="243" y="1468"/>
                  </a:lnTo>
                  <a:lnTo>
                    <a:pt x="445" y="1710"/>
                  </a:lnTo>
                  <a:lnTo>
                    <a:pt x="646" y="1831"/>
                  </a:lnTo>
                  <a:lnTo>
                    <a:pt x="727" y="1872"/>
                  </a:lnTo>
                  <a:cubicBezTo>
                    <a:pt x="934" y="2027"/>
                    <a:pt x="1174" y="2099"/>
                    <a:pt x="1415" y="2099"/>
                  </a:cubicBezTo>
                  <a:cubicBezTo>
                    <a:pt x="1550" y="2099"/>
                    <a:pt x="1685" y="2076"/>
                    <a:pt x="1816" y="2033"/>
                  </a:cubicBezTo>
                  <a:cubicBezTo>
                    <a:pt x="2098" y="1912"/>
                    <a:pt x="2300" y="1630"/>
                    <a:pt x="2421" y="1347"/>
                  </a:cubicBezTo>
                  <a:lnTo>
                    <a:pt x="2259" y="702"/>
                  </a:lnTo>
                  <a:lnTo>
                    <a:pt x="2058" y="460"/>
                  </a:lnTo>
                  <a:lnTo>
                    <a:pt x="2098" y="379"/>
                  </a:lnTo>
                  <a:cubicBezTo>
                    <a:pt x="1922" y="168"/>
                    <a:pt x="1654" y="49"/>
                    <a:pt x="1401" y="49"/>
                  </a:cubicBezTo>
                  <a:cubicBezTo>
                    <a:pt x="1364" y="49"/>
                    <a:pt x="1327" y="52"/>
                    <a:pt x="1291" y="57"/>
                  </a:cubicBezTo>
                  <a:lnTo>
                    <a:pt x="1251" y="57"/>
                  </a:lnTo>
                  <a:cubicBezTo>
                    <a:pt x="1161" y="18"/>
                    <a:pt x="1062" y="0"/>
                    <a:pt x="9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29"/>
            <p:cNvSpPr/>
            <p:nvPr/>
          </p:nvSpPr>
          <p:spPr>
            <a:xfrm rot="-7550157" flipH="1">
              <a:off x="994608" y="1877271"/>
              <a:ext cx="44035" cy="49732"/>
            </a:xfrm>
            <a:custGeom>
              <a:avLst/>
              <a:gdLst/>
              <a:ahLst/>
              <a:cxnLst/>
              <a:rect l="l" t="t" r="r" b="b"/>
              <a:pathLst>
                <a:path w="1291" h="1458" extrusionOk="0">
                  <a:moveTo>
                    <a:pt x="565" y="1"/>
                  </a:moveTo>
                  <a:lnTo>
                    <a:pt x="363" y="81"/>
                  </a:lnTo>
                  <a:lnTo>
                    <a:pt x="283" y="162"/>
                  </a:lnTo>
                  <a:lnTo>
                    <a:pt x="121" y="283"/>
                  </a:lnTo>
                  <a:lnTo>
                    <a:pt x="41" y="404"/>
                  </a:lnTo>
                  <a:cubicBezTo>
                    <a:pt x="0" y="606"/>
                    <a:pt x="0" y="807"/>
                    <a:pt x="41" y="968"/>
                  </a:cubicBezTo>
                  <a:cubicBezTo>
                    <a:pt x="151" y="1264"/>
                    <a:pt x="431" y="1458"/>
                    <a:pt x="725" y="1458"/>
                  </a:cubicBezTo>
                  <a:cubicBezTo>
                    <a:pt x="752" y="1458"/>
                    <a:pt x="779" y="1456"/>
                    <a:pt x="807" y="1452"/>
                  </a:cubicBezTo>
                  <a:lnTo>
                    <a:pt x="1008" y="1291"/>
                  </a:lnTo>
                  <a:lnTo>
                    <a:pt x="1250" y="888"/>
                  </a:lnTo>
                  <a:cubicBezTo>
                    <a:pt x="1291" y="727"/>
                    <a:pt x="1291" y="525"/>
                    <a:pt x="1250" y="364"/>
                  </a:cubicBezTo>
                  <a:lnTo>
                    <a:pt x="1210" y="243"/>
                  </a:lnTo>
                  <a:lnTo>
                    <a:pt x="1049" y="122"/>
                  </a:lnTo>
                  <a:lnTo>
                    <a:pt x="7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29"/>
            <p:cNvSpPr/>
            <p:nvPr/>
          </p:nvSpPr>
          <p:spPr>
            <a:xfrm rot="-7550157" flipH="1">
              <a:off x="744596" y="1913327"/>
              <a:ext cx="46832" cy="48231"/>
            </a:xfrm>
            <a:custGeom>
              <a:avLst/>
              <a:gdLst/>
              <a:ahLst/>
              <a:cxnLst/>
              <a:rect l="l" t="t" r="r" b="b"/>
              <a:pathLst>
                <a:path w="1373" h="1414" extrusionOk="0">
                  <a:moveTo>
                    <a:pt x="606" y="1"/>
                  </a:moveTo>
                  <a:lnTo>
                    <a:pt x="404" y="41"/>
                  </a:lnTo>
                  <a:lnTo>
                    <a:pt x="243" y="202"/>
                  </a:lnTo>
                  <a:lnTo>
                    <a:pt x="82" y="565"/>
                  </a:lnTo>
                  <a:cubicBezTo>
                    <a:pt x="41" y="646"/>
                    <a:pt x="1" y="767"/>
                    <a:pt x="41" y="888"/>
                  </a:cubicBezTo>
                  <a:lnTo>
                    <a:pt x="162" y="1130"/>
                  </a:lnTo>
                  <a:lnTo>
                    <a:pt x="525" y="1372"/>
                  </a:lnTo>
                  <a:cubicBezTo>
                    <a:pt x="597" y="1400"/>
                    <a:pt x="673" y="1414"/>
                    <a:pt x="749" y="1414"/>
                  </a:cubicBezTo>
                  <a:cubicBezTo>
                    <a:pt x="888" y="1414"/>
                    <a:pt x="1026" y="1369"/>
                    <a:pt x="1130" y="1291"/>
                  </a:cubicBezTo>
                  <a:lnTo>
                    <a:pt x="1251" y="1130"/>
                  </a:lnTo>
                  <a:lnTo>
                    <a:pt x="1372" y="848"/>
                  </a:lnTo>
                  <a:lnTo>
                    <a:pt x="1372" y="606"/>
                  </a:lnTo>
                  <a:lnTo>
                    <a:pt x="1251" y="323"/>
                  </a:lnTo>
                  <a:lnTo>
                    <a:pt x="1090" y="122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29"/>
            <p:cNvSpPr/>
            <p:nvPr/>
          </p:nvSpPr>
          <p:spPr>
            <a:xfrm rot="-7550157" flipH="1">
              <a:off x="131493" y="2097973"/>
              <a:ext cx="28925" cy="36088"/>
            </a:xfrm>
            <a:custGeom>
              <a:avLst/>
              <a:gdLst/>
              <a:ahLst/>
              <a:cxnLst/>
              <a:rect l="l" t="t" r="r" b="b"/>
              <a:pathLst>
                <a:path w="848" h="1058" extrusionOk="0">
                  <a:moveTo>
                    <a:pt x="312" y="373"/>
                  </a:moveTo>
                  <a:cubicBezTo>
                    <a:pt x="295" y="377"/>
                    <a:pt x="288" y="391"/>
                    <a:pt x="285" y="410"/>
                  </a:cubicBezTo>
                  <a:lnTo>
                    <a:pt x="285" y="410"/>
                  </a:lnTo>
                  <a:lnTo>
                    <a:pt x="306" y="389"/>
                  </a:lnTo>
                  <a:lnTo>
                    <a:pt x="306" y="389"/>
                  </a:lnTo>
                  <a:lnTo>
                    <a:pt x="312" y="373"/>
                  </a:lnTo>
                  <a:close/>
                  <a:moveTo>
                    <a:pt x="508" y="1"/>
                  </a:moveTo>
                  <a:cubicBezTo>
                    <a:pt x="487" y="1"/>
                    <a:pt x="465" y="3"/>
                    <a:pt x="444" y="8"/>
                  </a:cubicBezTo>
                  <a:lnTo>
                    <a:pt x="312" y="373"/>
                  </a:lnTo>
                  <a:lnTo>
                    <a:pt x="312" y="373"/>
                  </a:lnTo>
                  <a:cubicBezTo>
                    <a:pt x="315" y="372"/>
                    <a:pt x="319" y="371"/>
                    <a:pt x="323" y="371"/>
                  </a:cubicBezTo>
                  <a:lnTo>
                    <a:pt x="306" y="389"/>
                  </a:lnTo>
                  <a:lnTo>
                    <a:pt x="306" y="389"/>
                  </a:lnTo>
                  <a:lnTo>
                    <a:pt x="283" y="452"/>
                  </a:lnTo>
                  <a:cubicBezTo>
                    <a:pt x="283" y="437"/>
                    <a:pt x="283" y="423"/>
                    <a:pt x="285" y="410"/>
                  </a:cubicBezTo>
                  <a:lnTo>
                    <a:pt x="285" y="410"/>
                  </a:lnTo>
                  <a:lnTo>
                    <a:pt x="283" y="412"/>
                  </a:lnTo>
                  <a:cubicBezTo>
                    <a:pt x="122" y="492"/>
                    <a:pt x="1" y="654"/>
                    <a:pt x="1" y="855"/>
                  </a:cubicBezTo>
                  <a:lnTo>
                    <a:pt x="323" y="1057"/>
                  </a:lnTo>
                  <a:lnTo>
                    <a:pt x="525" y="1057"/>
                  </a:lnTo>
                  <a:lnTo>
                    <a:pt x="807" y="775"/>
                  </a:lnTo>
                  <a:cubicBezTo>
                    <a:pt x="807" y="734"/>
                    <a:pt x="807" y="694"/>
                    <a:pt x="807" y="654"/>
                  </a:cubicBezTo>
                  <a:cubicBezTo>
                    <a:pt x="848" y="533"/>
                    <a:pt x="848" y="371"/>
                    <a:pt x="807" y="250"/>
                  </a:cubicBezTo>
                  <a:cubicBezTo>
                    <a:pt x="772" y="110"/>
                    <a:pt x="646" y="1"/>
                    <a:pt x="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29"/>
            <p:cNvSpPr/>
            <p:nvPr/>
          </p:nvSpPr>
          <p:spPr>
            <a:xfrm rot="-7550157" flipH="1">
              <a:off x="-18808" y="1723858"/>
              <a:ext cx="30289" cy="28174"/>
            </a:xfrm>
            <a:custGeom>
              <a:avLst/>
              <a:gdLst/>
              <a:ahLst/>
              <a:cxnLst/>
              <a:rect l="l" t="t" r="r" b="b"/>
              <a:pathLst>
                <a:path w="888" h="826" extrusionOk="0">
                  <a:moveTo>
                    <a:pt x="388" y="0"/>
                  </a:moveTo>
                  <a:cubicBezTo>
                    <a:pt x="285" y="0"/>
                    <a:pt x="183" y="28"/>
                    <a:pt x="81" y="105"/>
                  </a:cubicBezTo>
                  <a:lnTo>
                    <a:pt x="0" y="347"/>
                  </a:lnTo>
                  <a:cubicBezTo>
                    <a:pt x="0" y="638"/>
                    <a:pt x="182" y="826"/>
                    <a:pt x="400" y="826"/>
                  </a:cubicBezTo>
                  <a:cubicBezTo>
                    <a:pt x="453" y="826"/>
                    <a:pt x="509" y="815"/>
                    <a:pt x="565" y="791"/>
                  </a:cubicBezTo>
                  <a:cubicBezTo>
                    <a:pt x="766" y="710"/>
                    <a:pt x="887" y="428"/>
                    <a:pt x="847" y="186"/>
                  </a:cubicBezTo>
                  <a:lnTo>
                    <a:pt x="605" y="24"/>
                  </a:lnTo>
                  <a:lnTo>
                    <a:pt x="565" y="24"/>
                  </a:lnTo>
                  <a:cubicBezTo>
                    <a:pt x="506" y="10"/>
                    <a:pt x="447" y="0"/>
                    <a:pt x="38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29"/>
            <p:cNvSpPr/>
            <p:nvPr/>
          </p:nvSpPr>
          <p:spPr>
            <a:xfrm rot="-7550157" flipH="1">
              <a:off x="190990" y="1604561"/>
              <a:ext cx="49527" cy="55053"/>
            </a:xfrm>
            <a:custGeom>
              <a:avLst/>
              <a:gdLst/>
              <a:ahLst/>
              <a:cxnLst/>
              <a:rect l="l" t="t" r="r" b="b"/>
              <a:pathLst>
                <a:path w="1452" h="1614" extrusionOk="0">
                  <a:moveTo>
                    <a:pt x="645" y="0"/>
                  </a:moveTo>
                  <a:cubicBezTo>
                    <a:pt x="242" y="202"/>
                    <a:pt x="0" y="605"/>
                    <a:pt x="0" y="1049"/>
                  </a:cubicBezTo>
                  <a:lnTo>
                    <a:pt x="121" y="1291"/>
                  </a:lnTo>
                  <a:lnTo>
                    <a:pt x="403" y="1533"/>
                  </a:lnTo>
                  <a:lnTo>
                    <a:pt x="645" y="1614"/>
                  </a:lnTo>
                  <a:cubicBezTo>
                    <a:pt x="968" y="1533"/>
                    <a:pt x="1250" y="1331"/>
                    <a:pt x="1371" y="1049"/>
                  </a:cubicBezTo>
                  <a:cubicBezTo>
                    <a:pt x="1452" y="847"/>
                    <a:pt x="1452" y="605"/>
                    <a:pt x="1371" y="404"/>
                  </a:cubicBezTo>
                  <a:cubicBezTo>
                    <a:pt x="1371" y="363"/>
                    <a:pt x="1331" y="323"/>
                    <a:pt x="1331" y="242"/>
                  </a:cubicBezTo>
                  <a:lnTo>
                    <a:pt x="1170" y="121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29"/>
            <p:cNvSpPr/>
            <p:nvPr/>
          </p:nvSpPr>
          <p:spPr>
            <a:xfrm rot="-7550157" flipH="1">
              <a:off x="1392384" y="1345177"/>
              <a:ext cx="78452" cy="95473"/>
            </a:xfrm>
            <a:custGeom>
              <a:avLst/>
              <a:gdLst/>
              <a:ahLst/>
              <a:cxnLst/>
              <a:rect l="l" t="t" r="r" b="b"/>
              <a:pathLst>
                <a:path w="2300" h="2799" extrusionOk="0">
                  <a:moveTo>
                    <a:pt x="1334" y="0"/>
                  </a:moveTo>
                  <a:cubicBezTo>
                    <a:pt x="1280" y="0"/>
                    <a:pt x="1225" y="5"/>
                    <a:pt x="1170" y="14"/>
                  </a:cubicBezTo>
                  <a:lnTo>
                    <a:pt x="807" y="296"/>
                  </a:lnTo>
                  <a:lnTo>
                    <a:pt x="726" y="417"/>
                  </a:lnTo>
                  <a:cubicBezTo>
                    <a:pt x="565" y="579"/>
                    <a:pt x="484" y="780"/>
                    <a:pt x="444" y="982"/>
                  </a:cubicBezTo>
                  <a:lnTo>
                    <a:pt x="283" y="1143"/>
                  </a:lnTo>
                  <a:lnTo>
                    <a:pt x="121" y="1466"/>
                  </a:lnTo>
                  <a:lnTo>
                    <a:pt x="81" y="1547"/>
                  </a:lnTo>
                  <a:cubicBezTo>
                    <a:pt x="41" y="1708"/>
                    <a:pt x="0" y="1869"/>
                    <a:pt x="41" y="2071"/>
                  </a:cubicBezTo>
                  <a:lnTo>
                    <a:pt x="283" y="2474"/>
                  </a:lnTo>
                  <a:lnTo>
                    <a:pt x="605" y="2676"/>
                  </a:lnTo>
                  <a:lnTo>
                    <a:pt x="726" y="2756"/>
                  </a:lnTo>
                  <a:cubicBezTo>
                    <a:pt x="826" y="2785"/>
                    <a:pt x="926" y="2798"/>
                    <a:pt x="1025" y="2798"/>
                  </a:cubicBezTo>
                  <a:cubicBezTo>
                    <a:pt x="1204" y="2798"/>
                    <a:pt x="1377" y="2754"/>
                    <a:pt x="1533" y="2676"/>
                  </a:cubicBezTo>
                  <a:lnTo>
                    <a:pt x="1775" y="2353"/>
                  </a:lnTo>
                  <a:lnTo>
                    <a:pt x="1896" y="2030"/>
                  </a:lnTo>
                  <a:lnTo>
                    <a:pt x="1896" y="1869"/>
                  </a:lnTo>
                  <a:lnTo>
                    <a:pt x="2138" y="1587"/>
                  </a:lnTo>
                  <a:lnTo>
                    <a:pt x="2299" y="1224"/>
                  </a:lnTo>
                  <a:lnTo>
                    <a:pt x="2259" y="740"/>
                  </a:lnTo>
                  <a:cubicBezTo>
                    <a:pt x="2152" y="275"/>
                    <a:pt x="1759" y="0"/>
                    <a:pt x="13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29"/>
            <p:cNvSpPr/>
            <p:nvPr/>
          </p:nvSpPr>
          <p:spPr>
            <a:xfrm rot="-7550157" flipH="1">
              <a:off x="1552141" y="951190"/>
              <a:ext cx="44070" cy="51403"/>
            </a:xfrm>
            <a:custGeom>
              <a:avLst/>
              <a:gdLst/>
              <a:ahLst/>
              <a:cxnLst/>
              <a:rect l="l" t="t" r="r" b="b"/>
              <a:pathLst>
                <a:path w="1292" h="1507" extrusionOk="0">
                  <a:moveTo>
                    <a:pt x="687" y="0"/>
                  </a:moveTo>
                  <a:cubicBezTo>
                    <a:pt x="487" y="0"/>
                    <a:pt x="297" y="84"/>
                    <a:pt x="162" y="252"/>
                  </a:cubicBezTo>
                  <a:cubicBezTo>
                    <a:pt x="41" y="494"/>
                    <a:pt x="1" y="776"/>
                    <a:pt x="82" y="1018"/>
                  </a:cubicBezTo>
                  <a:cubicBezTo>
                    <a:pt x="162" y="1220"/>
                    <a:pt x="283" y="1381"/>
                    <a:pt x="485" y="1462"/>
                  </a:cubicBezTo>
                  <a:cubicBezTo>
                    <a:pt x="546" y="1493"/>
                    <a:pt x="614" y="1506"/>
                    <a:pt x="683" y="1506"/>
                  </a:cubicBezTo>
                  <a:cubicBezTo>
                    <a:pt x="794" y="1506"/>
                    <a:pt x="909" y="1472"/>
                    <a:pt x="1009" y="1422"/>
                  </a:cubicBezTo>
                  <a:lnTo>
                    <a:pt x="1130" y="1260"/>
                  </a:lnTo>
                  <a:lnTo>
                    <a:pt x="1170" y="1099"/>
                  </a:lnTo>
                  <a:lnTo>
                    <a:pt x="1130" y="1059"/>
                  </a:lnTo>
                  <a:lnTo>
                    <a:pt x="1251" y="857"/>
                  </a:lnTo>
                  <a:lnTo>
                    <a:pt x="1291" y="575"/>
                  </a:lnTo>
                  <a:lnTo>
                    <a:pt x="1211" y="373"/>
                  </a:lnTo>
                  <a:lnTo>
                    <a:pt x="1130" y="252"/>
                  </a:lnTo>
                  <a:lnTo>
                    <a:pt x="928" y="91"/>
                  </a:lnTo>
                  <a:lnTo>
                    <a:pt x="807" y="10"/>
                  </a:lnTo>
                  <a:cubicBezTo>
                    <a:pt x="767" y="3"/>
                    <a:pt x="727" y="0"/>
                    <a:pt x="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29"/>
            <p:cNvSpPr/>
            <p:nvPr/>
          </p:nvSpPr>
          <p:spPr>
            <a:xfrm rot="-7550157" flipH="1">
              <a:off x="1195346" y="722898"/>
              <a:ext cx="78418" cy="83944"/>
            </a:xfrm>
            <a:custGeom>
              <a:avLst/>
              <a:gdLst/>
              <a:ahLst/>
              <a:cxnLst/>
              <a:rect l="l" t="t" r="r" b="b"/>
              <a:pathLst>
                <a:path w="2299" h="2461" extrusionOk="0">
                  <a:moveTo>
                    <a:pt x="1089" y="0"/>
                  </a:moveTo>
                  <a:cubicBezTo>
                    <a:pt x="363" y="242"/>
                    <a:pt x="0" y="1008"/>
                    <a:pt x="202" y="1734"/>
                  </a:cubicBezTo>
                  <a:cubicBezTo>
                    <a:pt x="282" y="1936"/>
                    <a:pt x="403" y="2097"/>
                    <a:pt x="524" y="2258"/>
                  </a:cubicBezTo>
                  <a:lnTo>
                    <a:pt x="807" y="2379"/>
                  </a:lnTo>
                  <a:lnTo>
                    <a:pt x="1049" y="2460"/>
                  </a:lnTo>
                  <a:lnTo>
                    <a:pt x="1331" y="2460"/>
                  </a:lnTo>
                  <a:lnTo>
                    <a:pt x="1855" y="2258"/>
                  </a:lnTo>
                  <a:lnTo>
                    <a:pt x="2178" y="1936"/>
                  </a:lnTo>
                  <a:lnTo>
                    <a:pt x="2299" y="1613"/>
                  </a:lnTo>
                  <a:lnTo>
                    <a:pt x="2299" y="1129"/>
                  </a:lnTo>
                  <a:lnTo>
                    <a:pt x="2138" y="484"/>
                  </a:lnTo>
                  <a:lnTo>
                    <a:pt x="1815" y="121"/>
                  </a:lnTo>
                  <a:lnTo>
                    <a:pt x="153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29"/>
            <p:cNvSpPr/>
            <p:nvPr/>
          </p:nvSpPr>
          <p:spPr>
            <a:xfrm rot="-7550157" flipH="1">
              <a:off x="1328263" y="1208212"/>
              <a:ext cx="78452" cy="78554"/>
            </a:xfrm>
            <a:custGeom>
              <a:avLst/>
              <a:gdLst/>
              <a:ahLst/>
              <a:cxnLst/>
              <a:rect l="l" t="t" r="r" b="b"/>
              <a:pathLst>
                <a:path w="2300" h="2303" extrusionOk="0">
                  <a:moveTo>
                    <a:pt x="1056" y="1"/>
                  </a:moveTo>
                  <a:cubicBezTo>
                    <a:pt x="790" y="1"/>
                    <a:pt x="531" y="90"/>
                    <a:pt x="323" y="246"/>
                  </a:cubicBezTo>
                  <a:lnTo>
                    <a:pt x="121" y="569"/>
                  </a:lnTo>
                  <a:lnTo>
                    <a:pt x="0" y="851"/>
                  </a:lnTo>
                  <a:lnTo>
                    <a:pt x="0" y="1375"/>
                  </a:lnTo>
                  <a:cubicBezTo>
                    <a:pt x="202" y="1899"/>
                    <a:pt x="686" y="2262"/>
                    <a:pt x="1251" y="2303"/>
                  </a:cubicBezTo>
                  <a:lnTo>
                    <a:pt x="1372" y="2303"/>
                  </a:lnTo>
                  <a:lnTo>
                    <a:pt x="1734" y="2182"/>
                  </a:lnTo>
                  <a:lnTo>
                    <a:pt x="1976" y="2020"/>
                  </a:lnTo>
                  <a:lnTo>
                    <a:pt x="2178" y="1698"/>
                  </a:lnTo>
                  <a:cubicBezTo>
                    <a:pt x="2299" y="1415"/>
                    <a:pt x="2299" y="1133"/>
                    <a:pt x="2178" y="810"/>
                  </a:cubicBezTo>
                  <a:cubicBezTo>
                    <a:pt x="2057" y="488"/>
                    <a:pt x="1815" y="206"/>
                    <a:pt x="1492" y="85"/>
                  </a:cubicBezTo>
                  <a:cubicBezTo>
                    <a:pt x="1350" y="27"/>
                    <a:pt x="1202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29"/>
            <p:cNvSpPr/>
            <p:nvPr/>
          </p:nvSpPr>
          <p:spPr>
            <a:xfrm rot="-7550157" flipH="1">
              <a:off x="743879" y="152783"/>
              <a:ext cx="11017" cy="26196"/>
            </a:xfrm>
            <a:custGeom>
              <a:avLst/>
              <a:gdLst/>
              <a:ahLst/>
              <a:cxnLst/>
              <a:rect l="l" t="t" r="r" b="b"/>
              <a:pathLst>
                <a:path w="323" h="768" extrusionOk="0">
                  <a:moveTo>
                    <a:pt x="0" y="1"/>
                  </a:moveTo>
                  <a:lnTo>
                    <a:pt x="81" y="767"/>
                  </a:lnTo>
                  <a:lnTo>
                    <a:pt x="282" y="444"/>
                  </a:lnTo>
                  <a:cubicBezTo>
                    <a:pt x="323" y="364"/>
                    <a:pt x="323" y="283"/>
                    <a:pt x="323" y="20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29"/>
            <p:cNvSpPr/>
            <p:nvPr/>
          </p:nvSpPr>
          <p:spPr>
            <a:xfrm rot="-7550157" flipH="1">
              <a:off x="939188" y="1215649"/>
              <a:ext cx="64672" cy="68833"/>
            </a:xfrm>
            <a:custGeom>
              <a:avLst/>
              <a:gdLst/>
              <a:ahLst/>
              <a:cxnLst/>
              <a:rect l="l" t="t" r="r" b="b"/>
              <a:pathLst>
                <a:path w="1896" h="2018" extrusionOk="0">
                  <a:moveTo>
                    <a:pt x="766" y="1"/>
                  </a:moveTo>
                  <a:lnTo>
                    <a:pt x="565" y="82"/>
                  </a:lnTo>
                  <a:lnTo>
                    <a:pt x="282" y="364"/>
                  </a:lnTo>
                  <a:lnTo>
                    <a:pt x="81" y="767"/>
                  </a:lnTo>
                  <a:cubicBezTo>
                    <a:pt x="40" y="928"/>
                    <a:pt x="0" y="1090"/>
                    <a:pt x="40" y="1251"/>
                  </a:cubicBezTo>
                  <a:lnTo>
                    <a:pt x="282" y="1695"/>
                  </a:lnTo>
                  <a:lnTo>
                    <a:pt x="605" y="1896"/>
                  </a:lnTo>
                  <a:lnTo>
                    <a:pt x="766" y="1977"/>
                  </a:lnTo>
                  <a:cubicBezTo>
                    <a:pt x="847" y="2004"/>
                    <a:pt x="937" y="2017"/>
                    <a:pt x="1029" y="2017"/>
                  </a:cubicBezTo>
                  <a:cubicBezTo>
                    <a:pt x="1214" y="2017"/>
                    <a:pt x="1412" y="1964"/>
                    <a:pt x="1573" y="1856"/>
                  </a:cubicBezTo>
                  <a:lnTo>
                    <a:pt x="1815" y="1533"/>
                  </a:lnTo>
                  <a:lnTo>
                    <a:pt x="1895" y="1251"/>
                  </a:lnTo>
                  <a:lnTo>
                    <a:pt x="1895" y="807"/>
                  </a:lnTo>
                  <a:lnTo>
                    <a:pt x="1815" y="485"/>
                  </a:lnTo>
                  <a:lnTo>
                    <a:pt x="1492" y="162"/>
                  </a:lnTo>
                  <a:lnTo>
                    <a:pt x="12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29"/>
            <p:cNvSpPr/>
            <p:nvPr/>
          </p:nvSpPr>
          <p:spPr>
            <a:xfrm rot="-7550157" flipH="1">
              <a:off x="960375" y="1455202"/>
              <a:ext cx="70197" cy="74325"/>
            </a:xfrm>
            <a:custGeom>
              <a:avLst/>
              <a:gdLst/>
              <a:ahLst/>
              <a:cxnLst/>
              <a:rect l="l" t="t" r="r" b="b"/>
              <a:pathLst>
                <a:path w="2058" h="2179" extrusionOk="0">
                  <a:moveTo>
                    <a:pt x="928" y="1"/>
                  </a:moveTo>
                  <a:lnTo>
                    <a:pt x="565" y="82"/>
                  </a:lnTo>
                  <a:lnTo>
                    <a:pt x="364" y="203"/>
                  </a:lnTo>
                  <a:lnTo>
                    <a:pt x="162" y="445"/>
                  </a:lnTo>
                  <a:cubicBezTo>
                    <a:pt x="41" y="727"/>
                    <a:pt x="1" y="1049"/>
                    <a:pt x="122" y="1332"/>
                  </a:cubicBezTo>
                  <a:cubicBezTo>
                    <a:pt x="243" y="1695"/>
                    <a:pt x="525" y="2017"/>
                    <a:pt x="848" y="2179"/>
                  </a:cubicBezTo>
                  <a:lnTo>
                    <a:pt x="1251" y="2179"/>
                  </a:lnTo>
                  <a:lnTo>
                    <a:pt x="1574" y="2017"/>
                  </a:lnTo>
                  <a:lnTo>
                    <a:pt x="1856" y="1735"/>
                  </a:lnTo>
                  <a:cubicBezTo>
                    <a:pt x="2017" y="1412"/>
                    <a:pt x="2057" y="1049"/>
                    <a:pt x="1936" y="727"/>
                  </a:cubicBezTo>
                  <a:cubicBezTo>
                    <a:pt x="1775" y="283"/>
                    <a:pt x="1372" y="1"/>
                    <a:pt x="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29"/>
            <p:cNvSpPr/>
            <p:nvPr/>
          </p:nvSpPr>
          <p:spPr>
            <a:xfrm rot="-7550157" flipH="1">
              <a:off x="702923" y="1490777"/>
              <a:ext cx="78452" cy="77224"/>
            </a:xfrm>
            <a:custGeom>
              <a:avLst/>
              <a:gdLst/>
              <a:ahLst/>
              <a:cxnLst/>
              <a:rect l="l" t="t" r="r" b="b"/>
              <a:pathLst>
                <a:path w="2300" h="2264" extrusionOk="0">
                  <a:moveTo>
                    <a:pt x="1073" y="1"/>
                  </a:moveTo>
                  <a:cubicBezTo>
                    <a:pt x="663" y="1"/>
                    <a:pt x="268" y="236"/>
                    <a:pt x="81" y="610"/>
                  </a:cubicBezTo>
                  <a:lnTo>
                    <a:pt x="0" y="933"/>
                  </a:lnTo>
                  <a:lnTo>
                    <a:pt x="0" y="1215"/>
                  </a:lnTo>
                  <a:lnTo>
                    <a:pt x="121" y="1538"/>
                  </a:lnTo>
                  <a:cubicBezTo>
                    <a:pt x="323" y="1860"/>
                    <a:pt x="686" y="2143"/>
                    <a:pt x="1130" y="2264"/>
                  </a:cubicBezTo>
                  <a:lnTo>
                    <a:pt x="1452" y="2264"/>
                  </a:lnTo>
                  <a:lnTo>
                    <a:pt x="1694" y="2183"/>
                  </a:lnTo>
                  <a:lnTo>
                    <a:pt x="1977" y="1981"/>
                  </a:lnTo>
                  <a:cubicBezTo>
                    <a:pt x="2219" y="1659"/>
                    <a:pt x="2299" y="1215"/>
                    <a:pt x="2178" y="812"/>
                  </a:cubicBezTo>
                  <a:cubicBezTo>
                    <a:pt x="2017" y="368"/>
                    <a:pt x="1614" y="46"/>
                    <a:pt x="1170" y="5"/>
                  </a:cubicBezTo>
                  <a:cubicBezTo>
                    <a:pt x="1138" y="2"/>
                    <a:pt x="1106" y="1"/>
                    <a:pt x="10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29"/>
            <p:cNvSpPr/>
            <p:nvPr/>
          </p:nvSpPr>
          <p:spPr>
            <a:xfrm rot="-7550157" flipH="1">
              <a:off x="952532" y="438745"/>
              <a:ext cx="53688" cy="53654"/>
            </a:xfrm>
            <a:custGeom>
              <a:avLst/>
              <a:gdLst/>
              <a:ahLst/>
              <a:cxnLst/>
              <a:rect l="l" t="t" r="r" b="b"/>
              <a:pathLst>
                <a:path w="1574" h="1573" extrusionOk="0">
                  <a:moveTo>
                    <a:pt x="726" y="0"/>
                  </a:moveTo>
                  <a:cubicBezTo>
                    <a:pt x="565" y="40"/>
                    <a:pt x="404" y="161"/>
                    <a:pt x="283" y="323"/>
                  </a:cubicBezTo>
                  <a:lnTo>
                    <a:pt x="202" y="363"/>
                  </a:lnTo>
                  <a:lnTo>
                    <a:pt x="41" y="686"/>
                  </a:lnTo>
                  <a:lnTo>
                    <a:pt x="0" y="887"/>
                  </a:lnTo>
                  <a:cubicBezTo>
                    <a:pt x="0" y="928"/>
                    <a:pt x="0" y="1008"/>
                    <a:pt x="41" y="1049"/>
                  </a:cubicBezTo>
                  <a:cubicBezTo>
                    <a:pt x="81" y="1250"/>
                    <a:pt x="242" y="1412"/>
                    <a:pt x="444" y="1533"/>
                  </a:cubicBezTo>
                  <a:cubicBezTo>
                    <a:pt x="538" y="1559"/>
                    <a:pt x="637" y="1573"/>
                    <a:pt x="735" y="1573"/>
                  </a:cubicBezTo>
                  <a:cubicBezTo>
                    <a:pt x="932" y="1573"/>
                    <a:pt x="1130" y="1519"/>
                    <a:pt x="1291" y="1412"/>
                  </a:cubicBezTo>
                  <a:lnTo>
                    <a:pt x="1452" y="1250"/>
                  </a:lnTo>
                  <a:lnTo>
                    <a:pt x="1573" y="928"/>
                  </a:lnTo>
                  <a:lnTo>
                    <a:pt x="1573" y="726"/>
                  </a:lnTo>
                  <a:lnTo>
                    <a:pt x="1573" y="645"/>
                  </a:lnTo>
                  <a:cubicBezTo>
                    <a:pt x="1493" y="403"/>
                    <a:pt x="1331" y="161"/>
                    <a:pt x="1130" y="40"/>
                  </a:cubicBezTo>
                  <a:lnTo>
                    <a:pt x="10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29"/>
            <p:cNvSpPr/>
            <p:nvPr/>
          </p:nvSpPr>
          <p:spPr>
            <a:xfrm rot="-7550157" flipH="1">
              <a:off x="846113" y="1052366"/>
              <a:ext cx="63307" cy="70948"/>
            </a:xfrm>
            <a:custGeom>
              <a:avLst/>
              <a:gdLst/>
              <a:ahLst/>
              <a:cxnLst/>
              <a:rect l="l" t="t" r="r" b="b"/>
              <a:pathLst>
                <a:path w="1856" h="2080" extrusionOk="0">
                  <a:moveTo>
                    <a:pt x="727" y="0"/>
                  </a:moveTo>
                  <a:lnTo>
                    <a:pt x="444" y="121"/>
                  </a:lnTo>
                  <a:lnTo>
                    <a:pt x="122" y="484"/>
                  </a:lnTo>
                  <a:lnTo>
                    <a:pt x="1" y="847"/>
                  </a:lnTo>
                  <a:lnTo>
                    <a:pt x="41" y="1331"/>
                  </a:lnTo>
                  <a:cubicBezTo>
                    <a:pt x="253" y="1966"/>
                    <a:pt x="646" y="2080"/>
                    <a:pt x="897" y="2080"/>
                  </a:cubicBezTo>
                  <a:cubicBezTo>
                    <a:pt x="981" y="2080"/>
                    <a:pt x="1049" y="2067"/>
                    <a:pt x="1090" y="2057"/>
                  </a:cubicBezTo>
                  <a:lnTo>
                    <a:pt x="1452" y="1775"/>
                  </a:lnTo>
                  <a:lnTo>
                    <a:pt x="1694" y="1412"/>
                  </a:lnTo>
                  <a:cubicBezTo>
                    <a:pt x="1815" y="1210"/>
                    <a:pt x="1856" y="968"/>
                    <a:pt x="1815" y="726"/>
                  </a:cubicBezTo>
                  <a:lnTo>
                    <a:pt x="1573" y="282"/>
                  </a:lnTo>
                  <a:lnTo>
                    <a:pt x="1251" y="8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29"/>
            <p:cNvSpPr/>
            <p:nvPr/>
          </p:nvSpPr>
          <p:spPr>
            <a:xfrm rot="-7550157" flipH="1">
              <a:off x="1749259" y="1424379"/>
              <a:ext cx="45400" cy="49561"/>
            </a:xfrm>
            <a:custGeom>
              <a:avLst/>
              <a:gdLst/>
              <a:ahLst/>
              <a:cxnLst/>
              <a:rect l="l" t="t" r="r" b="b"/>
              <a:pathLst>
                <a:path w="1331" h="1453" extrusionOk="0">
                  <a:moveTo>
                    <a:pt x="524" y="1"/>
                  </a:moveTo>
                  <a:lnTo>
                    <a:pt x="323" y="122"/>
                  </a:lnTo>
                  <a:lnTo>
                    <a:pt x="81" y="565"/>
                  </a:lnTo>
                  <a:cubicBezTo>
                    <a:pt x="40" y="686"/>
                    <a:pt x="0" y="807"/>
                    <a:pt x="40" y="928"/>
                  </a:cubicBezTo>
                  <a:lnTo>
                    <a:pt x="161" y="1130"/>
                  </a:lnTo>
                  <a:lnTo>
                    <a:pt x="484" y="1372"/>
                  </a:lnTo>
                  <a:cubicBezTo>
                    <a:pt x="605" y="1452"/>
                    <a:pt x="726" y="1452"/>
                    <a:pt x="847" y="1452"/>
                  </a:cubicBezTo>
                  <a:lnTo>
                    <a:pt x="1049" y="1291"/>
                  </a:lnTo>
                  <a:lnTo>
                    <a:pt x="1250" y="928"/>
                  </a:lnTo>
                  <a:cubicBezTo>
                    <a:pt x="1291" y="807"/>
                    <a:pt x="1331" y="686"/>
                    <a:pt x="1291" y="565"/>
                  </a:cubicBezTo>
                  <a:lnTo>
                    <a:pt x="1210" y="364"/>
                  </a:lnTo>
                  <a:lnTo>
                    <a:pt x="847" y="41"/>
                  </a:lnTo>
                  <a:cubicBezTo>
                    <a:pt x="726" y="1"/>
                    <a:pt x="605" y="1"/>
                    <a:pt x="5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29"/>
            <p:cNvSpPr/>
            <p:nvPr/>
          </p:nvSpPr>
          <p:spPr>
            <a:xfrm rot="-7550157" flipH="1">
              <a:off x="1451315" y="257698"/>
              <a:ext cx="35815" cy="28959"/>
            </a:xfrm>
            <a:custGeom>
              <a:avLst/>
              <a:gdLst/>
              <a:ahLst/>
              <a:cxnLst/>
              <a:rect l="l" t="t" r="r" b="b"/>
              <a:pathLst>
                <a:path w="1050" h="849" extrusionOk="0">
                  <a:moveTo>
                    <a:pt x="559" y="0"/>
                  </a:moveTo>
                  <a:cubicBezTo>
                    <a:pt x="496" y="0"/>
                    <a:pt x="430" y="13"/>
                    <a:pt x="364" y="41"/>
                  </a:cubicBezTo>
                  <a:cubicBezTo>
                    <a:pt x="122" y="122"/>
                    <a:pt x="1" y="364"/>
                    <a:pt x="41" y="646"/>
                  </a:cubicBezTo>
                  <a:lnTo>
                    <a:pt x="202" y="808"/>
                  </a:lnTo>
                  <a:cubicBezTo>
                    <a:pt x="283" y="835"/>
                    <a:pt x="368" y="848"/>
                    <a:pt x="453" y="848"/>
                  </a:cubicBezTo>
                  <a:cubicBezTo>
                    <a:pt x="623" y="848"/>
                    <a:pt x="794" y="794"/>
                    <a:pt x="928" y="687"/>
                  </a:cubicBezTo>
                  <a:lnTo>
                    <a:pt x="1049" y="404"/>
                  </a:lnTo>
                  <a:lnTo>
                    <a:pt x="1049" y="324"/>
                  </a:lnTo>
                  <a:cubicBezTo>
                    <a:pt x="956" y="138"/>
                    <a:pt x="769" y="0"/>
                    <a:pt x="5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0" name="Google Shape;1190;p29"/>
          <p:cNvSpPr txBox="1">
            <a:spLocks noGrp="1"/>
          </p:cNvSpPr>
          <p:nvPr>
            <p:ph type="title"/>
          </p:nvPr>
        </p:nvSpPr>
        <p:spPr>
          <a:xfrm>
            <a:off x="1084613" y="3247401"/>
            <a:ext cx="1690200" cy="5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91" name="Google Shape;1191;p29"/>
          <p:cNvSpPr txBox="1">
            <a:spLocks noGrp="1"/>
          </p:cNvSpPr>
          <p:nvPr>
            <p:ph type="subTitle" idx="1"/>
          </p:nvPr>
        </p:nvSpPr>
        <p:spPr>
          <a:xfrm>
            <a:off x="1086250" y="3546226"/>
            <a:ext cx="1690200" cy="90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2" name="Google Shape;1192;p29"/>
          <p:cNvSpPr txBox="1">
            <a:spLocks noGrp="1"/>
          </p:cNvSpPr>
          <p:nvPr>
            <p:ph type="title" idx="2"/>
          </p:nvPr>
        </p:nvSpPr>
        <p:spPr>
          <a:xfrm>
            <a:off x="2864438" y="2613200"/>
            <a:ext cx="1690200" cy="5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93" name="Google Shape;1193;p29"/>
          <p:cNvSpPr txBox="1">
            <a:spLocks noGrp="1"/>
          </p:cNvSpPr>
          <p:nvPr>
            <p:ph type="subTitle" idx="3"/>
          </p:nvPr>
        </p:nvSpPr>
        <p:spPr>
          <a:xfrm>
            <a:off x="2866075" y="2912025"/>
            <a:ext cx="1690200" cy="90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4" name="Google Shape;1194;p29"/>
          <p:cNvSpPr txBox="1">
            <a:spLocks noGrp="1"/>
          </p:cNvSpPr>
          <p:nvPr>
            <p:ph type="title" idx="4"/>
          </p:nvPr>
        </p:nvSpPr>
        <p:spPr>
          <a:xfrm>
            <a:off x="4642240" y="3247401"/>
            <a:ext cx="1690200" cy="5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95" name="Google Shape;1195;p29"/>
          <p:cNvSpPr txBox="1">
            <a:spLocks noGrp="1"/>
          </p:cNvSpPr>
          <p:nvPr>
            <p:ph type="subTitle" idx="5"/>
          </p:nvPr>
        </p:nvSpPr>
        <p:spPr>
          <a:xfrm>
            <a:off x="4642240" y="3546226"/>
            <a:ext cx="1690200" cy="90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6" name="Google Shape;1196;p29"/>
          <p:cNvSpPr txBox="1">
            <a:spLocks noGrp="1"/>
          </p:cNvSpPr>
          <p:nvPr>
            <p:ph type="title" idx="6"/>
          </p:nvPr>
        </p:nvSpPr>
        <p:spPr>
          <a:xfrm>
            <a:off x="6438649" y="2613200"/>
            <a:ext cx="1690200" cy="5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97" name="Google Shape;1197;p29"/>
          <p:cNvSpPr txBox="1">
            <a:spLocks noGrp="1"/>
          </p:cNvSpPr>
          <p:nvPr>
            <p:ph type="subTitle" idx="7"/>
          </p:nvPr>
        </p:nvSpPr>
        <p:spPr>
          <a:xfrm>
            <a:off x="6438649" y="2912025"/>
            <a:ext cx="1690200" cy="90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8" name="Google Shape;1198;p29"/>
          <p:cNvSpPr txBox="1">
            <a:spLocks noGrp="1"/>
          </p:cNvSpPr>
          <p:nvPr>
            <p:ph type="title" idx="8" hasCustomPrompt="1"/>
          </p:nvPr>
        </p:nvSpPr>
        <p:spPr>
          <a:xfrm>
            <a:off x="1422563" y="2211632"/>
            <a:ext cx="1014300" cy="83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199" name="Google Shape;1199;p29"/>
          <p:cNvSpPr txBox="1">
            <a:spLocks noGrp="1"/>
          </p:cNvSpPr>
          <p:nvPr>
            <p:ph type="title" idx="9" hasCustomPrompt="1"/>
          </p:nvPr>
        </p:nvSpPr>
        <p:spPr>
          <a:xfrm>
            <a:off x="3202388" y="1660825"/>
            <a:ext cx="1014300" cy="83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0" name="Google Shape;1200;p29"/>
          <p:cNvSpPr txBox="1">
            <a:spLocks noGrp="1"/>
          </p:cNvSpPr>
          <p:nvPr>
            <p:ph type="title" idx="13" hasCustomPrompt="1"/>
          </p:nvPr>
        </p:nvSpPr>
        <p:spPr>
          <a:xfrm>
            <a:off x="4980190" y="2211632"/>
            <a:ext cx="1014300" cy="83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1" name="Google Shape;1201;p29"/>
          <p:cNvSpPr txBox="1">
            <a:spLocks noGrp="1"/>
          </p:cNvSpPr>
          <p:nvPr>
            <p:ph type="title" idx="14" hasCustomPrompt="1"/>
          </p:nvPr>
        </p:nvSpPr>
        <p:spPr>
          <a:xfrm>
            <a:off x="6776599" y="1660825"/>
            <a:ext cx="1014300" cy="83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2" name="Google Shape;1202;p29"/>
          <p:cNvSpPr txBox="1">
            <a:spLocks noGrp="1"/>
          </p:cNvSpPr>
          <p:nvPr>
            <p:ph type="title" idx="15"/>
          </p:nvPr>
        </p:nvSpPr>
        <p:spPr>
          <a:xfrm>
            <a:off x="311700" y="467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!">
  <p:cSld name="CUSTOM_14">
    <p:spTree>
      <p:nvGrpSpPr>
        <p:cNvPr id="1" name="Shape 1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Google Shape;1204;p30"/>
          <p:cNvSpPr txBox="1">
            <a:spLocks noGrp="1"/>
          </p:cNvSpPr>
          <p:nvPr>
            <p:ph type="title"/>
          </p:nvPr>
        </p:nvSpPr>
        <p:spPr>
          <a:xfrm>
            <a:off x="5134100" y="905175"/>
            <a:ext cx="3132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grpSp>
        <p:nvGrpSpPr>
          <p:cNvPr id="1205" name="Google Shape;1205;p30"/>
          <p:cNvGrpSpPr/>
          <p:nvPr/>
        </p:nvGrpSpPr>
        <p:grpSpPr>
          <a:xfrm rot="237073">
            <a:off x="7378408" y="-476067"/>
            <a:ext cx="2122794" cy="1819705"/>
            <a:chOff x="5408726" y="-757760"/>
            <a:chExt cx="3819204" cy="3162113"/>
          </a:xfrm>
        </p:grpSpPr>
        <p:sp>
          <p:nvSpPr>
            <p:cNvPr id="1206" name="Google Shape;1206;p30"/>
            <p:cNvSpPr/>
            <p:nvPr/>
          </p:nvSpPr>
          <p:spPr>
            <a:xfrm rot="-8862877">
              <a:off x="7383307" y="-580692"/>
              <a:ext cx="1336874" cy="2119307"/>
            </a:xfrm>
            <a:custGeom>
              <a:avLst/>
              <a:gdLst/>
              <a:ahLst/>
              <a:cxnLst/>
              <a:rect l="l" t="t" r="r" b="b"/>
              <a:pathLst>
                <a:path w="41716" h="66092" extrusionOk="0">
                  <a:moveTo>
                    <a:pt x="41443" y="0"/>
                  </a:moveTo>
                  <a:cubicBezTo>
                    <a:pt x="41399" y="0"/>
                    <a:pt x="41353" y="19"/>
                    <a:pt x="41308" y="64"/>
                  </a:cubicBezTo>
                  <a:cubicBezTo>
                    <a:pt x="37557" y="3613"/>
                    <a:pt x="33968" y="7364"/>
                    <a:pt x="30580" y="11276"/>
                  </a:cubicBezTo>
                  <a:cubicBezTo>
                    <a:pt x="27192" y="15187"/>
                    <a:pt x="24006" y="19220"/>
                    <a:pt x="21022" y="23455"/>
                  </a:cubicBezTo>
                  <a:cubicBezTo>
                    <a:pt x="18078" y="27609"/>
                    <a:pt x="15336" y="31924"/>
                    <a:pt x="12835" y="36320"/>
                  </a:cubicBezTo>
                  <a:cubicBezTo>
                    <a:pt x="10335" y="40756"/>
                    <a:pt x="8036" y="45313"/>
                    <a:pt x="5979" y="49951"/>
                  </a:cubicBezTo>
                  <a:cubicBezTo>
                    <a:pt x="3963" y="54549"/>
                    <a:pt x="2148" y="59267"/>
                    <a:pt x="616" y="64066"/>
                  </a:cubicBezTo>
                  <a:cubicBezTo>
                    <a:pt x="454" y="64631"/>
                    <a:pt x="253" y="65236"/>
                    <a:pt x="51" y="65800"/>
                  </a:cubicBezTo>
                  <a:cubicBezTo>
                    <a:pt x="0" y="65978"/>
                    <a:pt x="141" y="66092"/>
                    <a:pt x="272" y="66092"/>
                  </a:cubicBezTo>
                  <a:cubicBezTo>
                    <a:pt x="350" y="66092"/>
                    <a:pt x="424" y="66052"/>
                    <a:pt x="454" y="65962"/>
                  </a:cubicBezTo>
                  <a:cubicBezTo>
                    <a:pt x="1946" y="61163"/>
                    <a:pt x="3640" y="56444"/>
                    <a:pt x="5616" y="51847"/>
                  </a:cubicBezTo>
                  <a:cubicBezTo>
                    <a:pt x="7593" y="47209"/>
                    <a:pt x="9770" y="42692"/>
                    <a:pt x="12230" y="38296"/>
                  </a:cubicBezTo>
                  <a:cubicBezTo>
                    <a:pt x="14690" y="33819"/>
                    <a:pt x="17352" y="29464"/>
                    <a:pt x="20296" y="25229"/>
                  </a:cubicBezTo>
                  <a:cubicBezTo>
                    <a:pt x="23200" y="20995"/>
                    <a:pt x="26305" y="16922"/>
                    <a:pt x="29612" y="13010"/>
                  </a:cubicBezTo>
                  <a:cubicBezTo>
                    <a:pt x="32919" y="9057"/>
                    <a:pt x="36468" y="5307"/>
                    <a:pt x="40178" y="1677"/>
                  </a:cubicBezTo>
                  <a:cubicBezTo>
                    <a:pt x="40662" y="1234"/>
                    <a:pt x="41106" y="790"/>
                    <a:pt x="41590" y="387"/>
                  </a:cubicBezTo>
                  <a:cubicBezTo>
                    <a:pt x="41715" y="230"/>
                    <a:pt x="41597" y="0"/>
                    <a:pt x="4144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30"/>
            <p:cNvSpPr/>
            <p:nvPr/>
          </p:nvSpPr>
          <p:spPr>
            <a:xfrm rot="-8862877">
              <a:off x="7690931" y="569134"/>
              <a:ext cx="442057" cy="1440662"/>
            </a:xfrm>
            <a:custGeom>
              <a:avLst/>
              <a:gdLst/>
              <a:ahLst/>
              <a:cxnLst/>
              <a:rect l="l" t="t" r="r" b="b"/>
              <a:pathLst>
                <a:path w="13794" h="44928" extrusionOk="0">
                  <a:moveTo>
                    <a:pt x="687" y="0"/>
                  </a:moveTo>
                  <a:cubicBezTo>
                    <a:pt x="1" y="2380"/>
                    <a:pt x="203" y="4800"/>
                    <a:pt x="404" y="7179"/>
                  </a:cubicBezTo>
                  <a:cubicBezTo>
                    <a:pt x="888" y="12825"/>
                    <a:pt x="1412" y="18431"/>
                    <a:pt x="1937" y="24077"/>
                  </a:cubicBezTo>
                  <a:cubicBezTo>
                    <a:pt x="2259" y="27908"/>
                    <a:pt x="2622" y="31780"/>
                    <a:pt x="3671" y="35490"/>
                  </a:cubicBezTo>
                  <a:cubicBezTo>
                    <a:pt x="4881" y="39765"/>
                    <a:pt x="7583" y="44120"/>
                    <a:pt x="12180" y="44927"/>
                  </a:cubicBezTo>
                  <a:lnTo>
                    <a:pt x="12140" y="44766"/>
                  </a:lnTo>
                  <a:cubicBezTo>
                    <a:pt x="13350" y="36619"/>
                    <a:pt x="13793" y="28352"/>
                    <a:pt x="12261" y="20488"/>
                  </a:cubicBezTo>
                  <a:cubicBezTo>
                    <a:pt x="10688" y="12623"/>
                    <a:pt x="6938" y="5082"/>
                    <a:pt x="6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30"/>
            <p:cNvSpPr/>
            <p:nvPr/>
          </p:nvSpPr>
          <p:spPr>
            <a:xfrm rot="-8862877">
              <a:off x="5839609" y="209075"/>
              <a:ext cx="1499224" cy="1961446"/>
            </a:xfrm>
            <a:custGeom>
              <a:avLst/>
              <a:gdLst/>
              <a:ahLst/>
              <a:cxnLst/>
              <a:rect l="l" t="t" r="r" b="b"/>
              <a:pathLst>
                <a:path w="46782" h="61169" extrusionOk="0">
                  <a:moveTo>
                    <a:pt x="46325" y="0"/>
                  </a:moveTo>
                  <a:cubicBezTo>
                    <a:pt x="45820" y="0"/>
                    <a:pt x="45266" y="338"/>
                    <a:pt x="44806" y="675"/>
                  </a:cubicBezTo>
                  <a:lnTo>
                    <a:pt x="23754" y="15920"/>
                  </a:lnTo>
                  <a:cubicBezTo>
                    <a:pt x="20891" y="17896"/>
                    <a:pt x="18108" y="20074"/>
                    <a:pt x="15487" y="22372"/>
                  </a:cubicBezTo>
                  <a:cubicBezTo>
                    <a:pt x="5969" y="31003"/>
                    <a:pt x="0" y="49110"/>
                    <a:pt x="403" y="61169"/>
                  </a:cubicBezTo>
                  <a:cubicBezTo>
                    <a:pt x="7864" y="57620"/>
                    <a:pt x="13873" y="51692"/>
                    <a:pt x="19277" y="45562"/>
                  </a:cubicBezTo>
                  <a:cubicBezTo>
                    <a:pt x="27747" y="35963"/>
                    <a:pt x="35207" y="25478"/>
                    <a:pt x="41539" y="14347"/>
                  </a:cubicBezTo>
                  <a:cubicBezTo>
                    <a:pt x="44080" y="9830"/>
                    <a:pt x="46500" y="5071"/>
                    <a:pt x="46782" y="111"/>
                  </a:cubicBezTo>
                  <a:cubicBezTo>
                    <a:pt x="46637" y="33"/>
                    <a:pt x="46483" y="0"/>
                    <a:pt x="463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30"/>
            <p:cNvSpPr/>
            <p:nvPr/>
          </p:nvSpPr>
          <p:spPr>
            <a:xfrm rot="-8862877">
              <a:off x="6543898" y="4873"/>
              <a:ext cx="1631066" cy="808256"/>
            </a:xfrm>
            <a:custGeom>
              <a:avLst/>
              <a:gdLst/>
              <a:ahLst/>
              <a:cxnLst/>
              <a:rect l="l" t="t" r="r" b="b"/>
              <a:pathLst>
                <a:path w="50896" h="25206" extrusionOk="0">
                  <a:moveTo>
                    <a:pt x="50896" y="0"/>
                  </a:moveTo>
                  <a:lnTo>
                    <a:pt x="50896" y="0"/>
                  </a:lnTo>
                  <a:cubicBezTo>
                    <a:pt x="42306" y="3025"/>
                    <a:pt x="33635" y="5646"/>
                    <a:pt x="24803" y="7784"/>
                  </a:cubicBezTo>
                  <a:cubicBezTo>
                    <a:pt x="16011" y="9921"/>
                    <a:pt x="6413" y="16616"/>
                    <a:pt x="0" y="23028"/>
                  </a:cubicBezTo>
                  <a:cubicBezTo>
                    <a:pt x="3192" y="24532"/>
                    <a:pt x="6744" y="25205"/>
                    <a:pt x="10391" y="25205"/>
                  </a:cubicBezTo>
                  <a:cubicBezTo>
                    <a:pt x="15547" y="25205"/>
                    <a:pt x="20895" y="23860"/>
                    <a:pt x="25690" y="21617"/>
                  </a:cubicBezTo>
                  <a:cubicBezTo>
                    <a:pt x="33836" y="17826"/>
                    <a:pt x="40692" y="11696"/>
                    <a:pt x="47105" y="5364"/>
                  </a:cubicBezTo>
                  <a:cubicBezTo>
                    <a:pt x="48678" y="3791"/>
                    <a:pt x="50331" y="2097"/>
                    <a:pt x="508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30"/>
            <p:cNvSpPr/>
            <p:nvPr/>
          </p:nvSpPr>
          <p:spPr>
            <a:xfrm rot="-8862877">
              <a:off x="8543788" y="305593"/>
              <a:ext cx="496312" cy="811431"/>
            </a:xfrm>
            <a:custGeom>
              <a:avLst/>
              <a:gdLst/>
              <a:ahLst/>
              <a:cxnLst/>
              <a:rect l="l" t="t" r="r" b="b"/>
              <a:pathLst>
                <a:path w="15487" h="25305" extrusionOk="0">
                  <a:moveTo>
                    <a:pt x="0" y="1"/>
                  </a:moveTo>
                  <a:lnTo>
                    <a:pt x="0" y="1"/>
                  </a:lnTo>
                  <a:cubicBezTo>
                    <a:pt x="1371" y="8187"/>
                    <a:pt x="4880" y="15890"/>
                    <a:pt x="10163" y="22262"/>
                  </a:cubicBezTo>
                  <a:cubicBezTo>
                    <a:pt x="11418" y="23783"/>
                    <a:pt x="13067" y="25304"/>
                    <a:pt x="15110" y="25304"/>
                  </a:cubicBezTo>
                  <a:cubicBezTo>
                    <a:pt x="15234" y="25304"/>
                    <a:pt x="15360" y="25298"/>
                    <a:pt x="15486" y="25287"/>
                  </a:cubicBezTo>
                  <a:cubicBezTo>
                    <a:pt x="15486" y="20165"/>
                    <a:pt x="12986" y="14761"/>
                    <a:pt x="10808" y="10204"/>
                  </a:cubicBezTo>
                  <a:cubicBezTo>
                    <a:pt x="8631" y="5687"/>
                    <a:pt x="4920" y="1775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30"/>
            <p:cNvSpPr/>
            <p:nvPr/>
          </p:nvSpPr>
          <p:spPr>
            <a:xfrm rot="-8862877">
              <a:off x="7915650" y="-206795"/>
              <a:ext cx="1041721" cy="304082"/>
            </a:xfrm>
            <a:custGeom>
              <a:avLst/>
              <a:gdLst/>
              <a:ahLst/>
              <a:cxnLst/>
              <a:rect l="l" t="t" r="r" b="b"/>
              <a:pathLst>
                <a:path w="32506" h="9483" extrusionOk="0">
                  <a:moveTo>
                    <a:pt x="13758" y="0"/>
                  </a:moveTo>
                  <a:cubicBezTo>
                    <a:pt x="12132" y="0"/>
                    <a:pt x="10513" y="136"/>
                    <a:pt x="8913" y="393"/>
                  </a:cubicBezTo>
                  <a:cubicBezTo>
                    <a:pt x="6131" y="957"/>
                    <a:pt x="888" y="2087"/>
                    <a:pt x="1" y="6725"/>
                  </a:cubicBezTo>
                  <a:cubicBezTo>
                    <a:pt x="3227" y="8596"/>
                    <a:pt x="7056" y="9482"/>
                    <a:pt x="10971" y="9482"/>
                  </a:cubicBezTo>
                  <a:cubicBezTo>
                    <a:pt x="12879" y="9482"/>
                    <a:pt x="14807" y="9272"/>
                    <a:pt x="16697" y="8862"/>
                  </a:cubicBezTo>
                  <a:cubicBezTo>
                    <a:pt x="22464" y="7652"/>
                    <a:pt x="27868" y="4708"/>
                    <a:pt x="32506" y="1038"/>
                  </a:cubicBezTo>
                  <a:cubicBezTo>
                    <a:pt x="26940" y="595"/>
                    <a:pt x="21375" y="232"/>
                    <a:pt x="15769" y="70"/>
                  </a:cubicBezTo>
                  <a:cubicBezTo>
                    <a:pt x="15098" y="23"/>
                    <a:pt x="14428" y="0"/>
                    <a:pt x="137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30"/>
            <p:cNvSpPr/>
            <p:nvPr/>
          </p:nvSpPr>
          <p:spPr>
            <a:xfrm rot="-8862877">
              <a:off x="6110253" y="364212"/>
              <a:ext cx="1196284" cy="1569824"/>
            </a:xfrm>
            <a:custGeom>
              <a:avLst/>
              <a:gdLst/>
              <a:ahLst/>
              <a:cxnLst/>
              <a:rect l="l" t="t" r="r" b="b"/>
              <a:pathLst>
                <a:path w="37329" h="48956" extrusionOk="0">
                  <a:moveTo>
                    <a:pt x="571" y="48769"/>
                  </a:moveTo>
                  <a:cubicBezTo>
                    <a:pt x="568" y="48769"/>
                    <a:pt x="564" y="48771"/>
                    <a:pt x="558" y="48778"/>
                  </a:cubicBezTo>
                  <a:cubicBezTo>
                    <a:pt x="558" y="48799"/>
                    <a:pt x="561" y="48806"/>
                    <a:pt x="564" y="48806"/>
                  </a:cubicBezTo>
                  <a:cubicBezTo>
                    <a:pt x="572" y="48806"/>
                    <a:pt x="582" y="48769"/>
                    <a:pt x="571" y="48769"/>
                  </a:cubicBezTo>
                  <a:close/>
                  <a:moveTo>
                    <a:pt x="36932" y="1"/>
                  </a:moveTo>
                  <a:cubicBezTo>
                    <a:pt x="36878" y="1"/>
                    <a:pt x="36823" y="18"/>
                    <a:pt x="36773" y="60"/>
                  </a:cubicBezTo>
                  <a:cubicBezTo>
                    <a:pt x="32055" y="4214"/>
                    <a:pt x="27619" y="8650"/>
                    <a:pt x="23465" y="13369"/>
                  </a:cubicBezTo>
                  <a:cubicBezTo>
                    <a:pt x="19875" y="17482"/>
                    <a:pt x="16448" y="21757"/>
                    <a:pt x="13302" y="26234"/>
                  </a:cubicBezTo>
                  <a:cubicBezTo>
                    <a:pt x="10721" y="29783"/>
                    <a:pt x="8341" y="33493"/>
                    <a:pt x="6083" y="37284"/>
                  </a:cubicBezTo>
                  <a:cubicBezTo>
                    <a:pt x="4591" y="39865"/>
                    <a:pt x="3099" y="42486"/>
                    <a:pt x="1727" y="45188"/>
                  </a:cubicBezTo>
                  <a:cubicBezTo>
                    <a:pt x="1163" y="46277"/>
                    <a:pt x="558" y="47406"/>
                    <a:pt x="114" y="48576"/>
                  </a:cubicBezTo>
                  <a:lnTo>
                    <a:pt x="74" y="48657"/>
                  </a:lnTo>
                  <a:cubicBezTo>
                    <a:pt x="0" y="48829"/>
                    <a:pt x="151" y="48956"/>
                    <a:pt x="308" y="48956"/>
                  </a:cubicBezTo>
                  <a:cubicBezTo>
                    <a:pt x="408" y="48956"/>
                    <a:pt x="511" y="48904"/>
                    <a:pt x="558" y="48778"/>
                  </a:cubicBezTo>
                  <a:lnTo>
                    <a:pt x="639" y="48657"/>
                  </a:lnTo>
                  <a:cubicBezTo>
                    <a:pt x="719" y="48455"/>
                    <a:pt x="800" y="48294"/>
                    <a:pt x="881" y="48092"/>
                  </a:cubicBezTo>
                  <a:cubicBezTo>
                    <a:pt x="1203" y="47406"/>
                    <a:pt x="1526" y="46721"/>
                    <a:pt x="1889" y="46035"/>
                  </a:cubicBezTo>
                  <a:cubicBezTo>
                    <a:pt x="3139" y="43535"/>
                    <a:pt x="4470" y="41075"/>
                    <a:pt x="5922" y="38615"/>
                  </a:cubicBezTo>
                  <a:cubicBezTo>
                    <a:pt x="8019" y="34985"/>
                    <a:pt x="10318" y="31436"/>
                    <a:pt x="12737" y="27968"/>
                  </a:cubicBezTo>
                  <a:cubicBezTo>
                    <a:pt x="15762" y="23572"/>
                    <a:pt x="19029" y="19337"/>
                    <a:pt x="22537" y="15264"/>
                  </a:cubicBezTo>
                  <a:cubicBezTo>
                    <a:pt x="26530" y="10586"/>
                    <a:pt x="30805" y="6150"/>
                    <a:pt x="35362" y="1996"/>
                  </a:cubicBezTo>
                  <a:cubicBezTo>
                    <a:pt x="35926" y="1472"/>
                    <a:pt x="36531" y="947"/>
                    <a:pt x="37136" y="423"/>
                  </a:cubicBezTo>
                  <a:cubicBezTo>
                    <a:pt x="37328" y="263"/>
                    <a:pt x="37139" y="1"/>
                    <a:pt x="3693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30"/>
            <p:cNvSpPr/>
            <p:nvPr/>
          </p:nvSpPr>
          <p:spPr>
            <a:xfrm rot="-8862877">
              <a:off x="7782147" y="723446"/>
              <a:ext cx="283809" cy="1220946"/>
            </a:xfrm>
            <a:custGeom>
              <a:avLst/>
              <a:gdLst/>
              <a:ahLst/>
              <a:cxnLst/>
              <a:rect l="l" t="t" r="r" b="b"/>
              <a:pathLst>
                <a:path w="8856" h="38076" extrusionOk="0">
                  <a:moveTo>
                    <a:pt x="346" y="1"/>
                  </a:moveTo>
                  <a:cubicBezTo>
                    <a:pt x="174" y="1"/>
                    <a:pt x="1" y="175"/>
                    <a:pt x="111" y="368"/>
                  </a:cubicBezTo>
                  <a:cubicBezTo>
                    <a:pt x="555" y="1296"/>
                    <a:pt x="918" y="2224"/>
                    <a:pt x="1200" y="3232"/>
                  </a:cubicBezTo>
                  <a:cubicBezTo>
                    <a:pt x="2168" y="6216"/>
                    <a:pt x="2854" y="9281"/>
                    <a:pt x="3337" y="12387"/>
                  </a:cubicBezTo>
                  <a:cubicBezTo>
                    <a:pt x="3741" y="14806"/>
                    <a:pt x="4023" y="17226"/>
                    <a:pt x="4225" y="19646"/>
                  </a:cubicBezTo>
                  <a:cubicBezTo>
                    <a:pt x="4467" y="22065"/>
                    <a:pt x="4668" y="24445"/>
                    <a:pt x="5031" y="26865"/>
                  </a:cubicBezTo>
                  <a:cubicBezTo>
                    <a:pt x="5394" y="29768"/>
                    <a:pt x="6080" y="32632"/>
                    <a:pt x="7048" y="35374"/>
                  </a:cubicBezTo>
                  <a:cubicBezTo>
                    <a:pt x="7290" y="36019"/>
                    <a:pt x="7572" y="36665"/>
                    <a:pt x="7895" y="37270"/>
                  </a:cubicBezTo>
                  <a:cubicBezTo>
                    <a:pt x="8016" y="37512"/>
                    <a:pt x="8177" y="37754"/>
                    <a:pt x="8338" y="37995"/>
                  </a:cubicBezTo>
                  <a:cubicBezTo>
                    <a:pt x="8385" y="38052"/>
                    <a:pt x="8441" y="38075"/>
                    <a:pt x="8496" y="38075"/>
                  </a:cubicBezTo>
                  <a:cubicBezTo>
                    <a:pt x="8678" y="38075"/>
                    <a:pt x="8856" y="37818"/>
                    <a:pt x="8701" y="37633"/>
                  </a:cubicBezTo>
                  <a:cubicBezTo>
                    <a:pt x="8690" y="37610"/>
                    <a:pt x="8685" y="37603"/>
                    <a:pt x="8683" y="37603"/>
                  </a:cubicBezTo>
                  <a:cubicBezTo>
                    <a:pt x="8679" y="37603"/>
                    <a:pt x="8683" y="37621"/>
                    <a:pt x="8679" y="37621"/>
                  </a:cubicBezTo>
                  <a:cubicBezTo>
                    <a:pt x="8677" y="37621"/>
                    <a:pt x="8672" y="37614"/>
                    <a:pt x="8661" y="37592"/>
                  </a:cubicBezTo>
                  <a:cubicBezTo>
                    <a:pt x="8621" y="37471"/>
                    <a:pt x="8500" y="37350"/>
                    <a:pt x="8459" y="37229"/>
                  </a:cubicBezTo>
                  <a:cubicBezTo>
                    <a:pt x="8177" y="36745"/>
                    <a:pt x="7895" y="36221"/>
                    <a:pt x="7693" y="35656"/>
                  </a:cubicBezTo>
                  <a:cubicBezTo>
                    <a:pt x="6765" y="33156"/>
                    <a:pt x="6080" y="30535"/>
                    <a:pt x="5677" y="27873"/>
                  </a:cubicBezTo>
                  <a:cubicBezTo>
                    <a:pt x="4870" y="23154"/>
                    <a:pt x="4709" y="18315"/>
                    <a:pt x="4023" y="13596"/>
                  </a:cubicBezTo>
                  <a:cubicBezTo>
                    <a:pt x="3539" y="10249"/>
                    <a:pt x="2854" y="6942"/>
                    <a:pt x="1886" y="3716"/>
                  </a:cubicBezTo>
                  <a:cubicBezTo>
                    <a:pt x="1644" y="2869"/>
                    <a:pt x="1321" y="2022"/>
                    <a:pt x="998" y="1215"/>
                  </a:cubicBezTo>
                  <a:cubicBezTo>
                    <a:pt x="877" y="852"/>
                    <a:pt x="716" y="489"/>
                    <a:pt x="555" y="167"/>
                  </a:cubicBezTo>
                  <a:lnTo>
                    <a:pt x="555" y="126"/>
                  </a:lnTo>
                  <a:cubicBezTo>
                    <a:pt x="504" y="38"/>
                    <a:pt x="425" y="1"/>
                    <a:pt x="3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30"/>
            <p:cNvSpPr/>
            <p:nvPr/>
          </p:nvSpPr>
          <p:spPr>
            <a:xfrm rot="-8862877">
              <a:off x="6835627" y="156324"/>
              <a:ext cx="1270184" cy="524376"/>
            </a:xfrm>
            <a:custGeom>
              <a:avLst/>
              <a:gdLst/>
              <a:ahLst/>
              <a:cxnLst/>
              <a:rect l="l" t="t" r="r" b="b"/>
              <a:pathLst>
                <a:path w="39635" h="16353" extrusionOk="0">
                  <a:moveTo>
                    <a:pt x="39238" y="1"/>
                  </a:moveTo>
                  <a:cubicBezTo>
                    <a:pt x="39184" y="1"/>
                    <a:pt x="39129" y="18"/>
                    <a:pt x="39079" y="60"/>
                  </a:cubicBezTo>
                  <a:cubicBezTo>
                    <a:pt x="35571" y="2681"/>
                    <a:pt x="31860" y="5020"/>
                    <a:pt x="27989" y="7077"/>
                  </a:cubicBezTo>
                  <a:cubicBezTo>
                    <a:pt x="21980" y="10183"/>
                    <a:pt x="15608" y="12602"/>
                    <a:pt x="9034" y="14256"/>
                  </a:cubicBezTo>
                  <a:cubicBezTo>
                    <a:pt x="7018" y="14740"/>
                    <a:pt x="5001" y="15183"/>
                    <a:pt x="2945" y="15506"/>
                  </a:cubicBezTo>
                  <a:cubicBezTo>
                    <a:pt x="2340" y="15587"/>
                    <a:pt x="1735" y="15667"/>
                    <a:pt x="1130" y="15748"/>
                  </a:cubicBezTo>
                  <a:lnTo>
                    <a:pt x="847" y="15788"/>
                  </a:lnTo>
                  <a:lnTo>
                    <a:pt x="323" y="15788"/>
                  </a:lnTo>
                  <a:cubicBezTo>
                    <a:pt x="1" y="15829"/>
                    <a:pt x="1" y="16313"/>
                    <a:pt x="323" y="16313"/>
                  </a:cubicBezTo>
                  <a:lnTo>
                    <a:pt x="283" y="16353"/>
                  </a:lnTo>
                  <a:cubicBezTo>
                    <a:pt x="1009" y="16272"/>
                    <a:pt x="1735" y="16192"/>
                    <a:pt x="2461" y="16071"/>
                  </a:cubicBezTo>
                  <a:cubicBezTo>
                    <a:pt x="4396" y="15788"/>
                    <a:pt x="6332" y="15425"/>
                    <a:pt x="8228" y="14982"/>
                  </a:cubicBezTo>
                  <a:cubicBezTo>
                    <a:pt x="11131" y="14296"/>
                    <a:pt x="13954" y="13449"/>
                    <a:pt x="16737" y="12481"/>
                  </a:cubicBezTo>
                  <a:cubicBezTo>
                    <a:pt x="20246" y="11271"/>
                    <a:pt x="23633" y="9820"/>
                    <a:pt x="26940" y="8166"/>
                  </a:cubicBezTo>
                  <a:cubicBezTo>
                    <a:pt x="30852" y="6190"/>
                    <a:pt x="34562" y="3972"/>
                    <a:pt x="38071" y="1431"/>
                  </a:cubicBezTo>
                  <a:cubicBezTo>
                    <a:pt x="38555" y="1108"/>
                    <a:pt x="38999" y="746"/>
                    <a:pt x="39442" y="423"/>
                  </a:cubicBezTo>
                  <a:cubicBezTo>
                    <a:pt x="39634" y="263"/>
                    <a:pt x="39445" y="1"/>
                    <a:pt x="392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30"/>
            <p:cNvSpPr/>
            <p:nvPr/>
          </p:nvSpPr>
          <p:spPr>
            <a:xfrm rot="-8862877">
              <a:off x="8097980" y="-67933"/>
              <a:ext cx="759162" cy="110564"/>
            </a:xfrm>
            <a:custGeom>
              <a:avLst/>
              <a:gdLst/>
              <a:ahLst/>
              <a:cxnLst/>
              <a:rect l="l" t="t" r="r" b="b"/>
              <a:pathLst>
                <a:path w="23689" h="3448" extrusionOk="0">
                  <a:moveTo>
                    <a:pt x="23378" y="1"/>
                  </a:moveTo>
                  <a:cubicBezTo>
                    <a:pt x="23348" y="1"/>
                    <a:pt x="23315" y="7"/>
                    <a:pt x="23280" y="20"/>
                  </a:cubicBezTo>
                  <a:cubicBezTo>
                    <a:pt x="18723" y="1633"/>
                    <a:pt x="13964" y="2601"/>
                    <a:pt x="9124" y="2883"/>
                  </a:cubicBezTo>
                  <a:cubicBezTo>
                    <a:pt x="8489" y="2924"/>
                    <a:pt x="7854" y="2944"/>
                    <a:pt x="7219" y="2944"/>
                  </a:cubicBezTo>
                  <a:cubicBezTo>
                    <a:pt x="5316" y="2944"/>
                    <a:pt x="3418" y="2762"/>
                    <a:pt x="1542" y="2399"/>
                  </a:cubicBezTo>
                  <a:cubicBezTo>
                    <a:pt x="1180" y="2319"/>
                    <a:pt x="776" y="2198"/>
                    <a:pt x="413" y="2077"/>
                  </a:cubicBezTo>
                  <a:cubicBezTo>
                    <a:pt x="378" y="2064"/>
                    <a:pt x="345" y="2058"/>
                    <a:pt x="315" y="2058"/>
                  </a:cubicBezTo>
                  <a:cubicBezTo>
                    <a:pt x="69" y="2058"/>
                    <a:pt x="0" y="2457"/>
                    <a:pt x="252" y="2601"/>
                  </a:cubicBezTo>
                  <a:lnTo>
                    <a:pt x="292" y="2601"/>
                  </a:lnTo>
                  <a:cubicBezTo>
                    <a:pt x="1502" y="2964"/>
                    <a:pt x="2752" y="3206"/>
                    <a:pt x="4003" y="3287"/>
                  </a:cubicBezTo>
                  <a:cubicBezTo>
                    <a:pt x="5186" y="3394"/>
                    <a:pt x="6369" y="3448"/>
                    <a:pt x="7549" y="3448"/>
                  </a:cubicBezTo>
                  <a:cubicBezTo>
                    <a:pt x="9909" y="3448"/>
                    <a:pt x="12257" y="3233"/>
                    <a:pt x="14569" y="2803"/>
                  </a:cubicBezTo>
                  <a:cubicBezTo>
                    <a:pt x="17593" y="2278"/>
                    <a:pt x="20537" y="1512"/>
                    <a:pt x="23401" y="504"/>
                  </a:cubicBezTo>
                  <a:cubicBezTo>
                    <a:pt x="23688" y="396"/>
                    <a:pt x="23624" y="1"/>
                    <a:pt x="233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30"/>
            <p:cNvSpPr/>
            <p:nvPr/>
          </p:nvSpPr>
          <p:spPr>
            <a:xfrm rot="-8862877">
              <a:off x="8593371" y="371233"/>
              <a:ext cx="398954" cy="662292"/>
            </a:xfrm>
            <a:custGeom>
              <a:avLst/>
              <a:gdLst/>
              <a:ahLst/>
              <a:cxnLst/>
              <a:rect l="l" t="t" r="r" b="b"/>
              <a:pathLst>
                <a:path w="12449" h="20654" extrusionOk="0">
                  <a:moveTo>
                    <a:pt x="326" y="1"/>
                  </a:moveTo>
                  <a:cubicBezTo>
                    <a:pt x="163" y="1"/>
                    <a:pt x="0" y="175"/>
                    <a:pt x="83" y="369"/>
                  </a:cubicBezTo>
                  <a:cubicBezTo>
                    <a:pt x="2180" y="5047"/>
                    <a:pt x="4519" y="9604"/>
                    <a:pt x="7181" y="14040"/>
                  </a:cubicBezTo>
                  <a:cubicBezTo>
                    <a:pt x="8391" y="16057"/>
                    <a:pt x="9722" y="18033"/>
                    <a:pt x="11254" y="19848"/>
                  </a:cubicBezTo>
                  <a:cubicBezTo>
                    <a:pt x="11456" y="20090"/>
                    <a:pt x="11658" y="20331"/>
                    <a:pt x="11900" y="20573"/>
                  </a:cubicBezTo>
                  <a:cubicBezTo>
                    <a:pt x="11956" y="20630"/>
                    <a:pt x="12019" y="20653"/>
                    <a:pt x="12079" y="20653"/>
                  </a:cubicBezTo>
                  <a:cubicBezTo>
                    <a:pt x="12278" y="20653"/>
                    <a:pt x="12448" y="20396"/>
                    <a:pt x="12263" y="20211"/>
                  </a:cubicBezTo>
                  <a:cubicBezTo>
                    <a:pt x="11537" y="19485"/>
                    <a:pt x="10891" y="18678"/>
                    <a:pt x="10286" y="17831"/>
                  </a:cubicBezTo>
                  <a:cubicBezTo>
                    <a:pt x="8270" y="14968"/>
                    <a:pt x="6415" y="11983"/>
                    <a:pt x="4842" y="8878"/>
                  </a:cubicBezTo>
                  <a:cubicBezTo>
                    <a:pt x="3310" y="6015"/>
                    <a:pt x="1858" y="3071"/>
                    <a:pt x="527" y="127"/>
                  </a:cubicBezTo>
                  <a:cubicBezTo>
                    <a:pt x="476" y="38"/>
                    <a:pt x="401" y="1"/>
                    <a:pt x="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17" name="Google Shape;1217;p30"/>
          <p:cNvSpPr txBox="1"/>
          <p:nvPr/>
        </p:nvSpPr>
        <p:spPr>
          <a:xfrm>
            <a:off x="5134100" y="3094050"/>
            <a:ext cx="3000000" cy="8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 b="1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CREDITS: </a:t>
            </a:r>
            <a:r>
              <a:rPr lang="en" sz="10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This presentation template was created by </a:t>
            </a:r>
            <a:r>
              <a:rPr lang="en" sz="1000" b="1">
                <a:solidFill>
                  <a:schemeClr val="dk1"/>
                </a:solidFill>
                <a:uFill>
                  <a:noFill/>
                </a:uFill>
                <a:latin typeface="Ubuntu"/>
                <a:ea typeface="Ubuntu"/>
                <a:cs typeface="Ubuntu"/>
                <a:sym typeface="Ubuntu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, including icons by </a:t>
            </a:r>
            <a:r>
              <a:rPr lang="en" sz="1000" b="1">
                <a:solidFill>
                  <a:schemeClr val="dk1"/>
                </a:solidFill>
                <a:uFill>
                  <a:noFill/>
                </a:uFill>
                <a:latin typeface="Ubuntu"/>
                <a:ea typeface="Ubuntu"/>
                <a:cs typeface="Ubuntu"/>
                <a:sym typeface="Ubuntu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and infographics &amp; images by</a:t>
            </a:r>
            <a:r>
              <a:rPr lang="en" sz="1000" b="1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" sz="1000" b="1">
                <a:solidFill>
                  <a:schemeClr val="dk1"/>
                </a:solidFill>
                <a:uFill>
                  <a:noFill/>
                </a:uFill>
                <a:latin typeface="Ubuntu"/>
                <a:ea typeface="Ubuntu"/>
                <a:cs typeface="Ubuntu"/>
                <a:sym typeface="Ubuntu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00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.</a:t>
            </a:r>
            <a:endParaRPr sz="1000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18" name="Google Shape;1218;p30"/>
          <p:cNvSpPr txBox="1">
            <a:spLocks noGrp="1"/>
          </p:cNvSpPr>
          <p:nvPr>
            <p:ph type="subTitle" idx="1"/>
          </p:nvPr>
        </p:nvSpPr>
        <p:spPr>
          <a:xfrm>
            <a:off x="5134100" y="2101215"/>
            <a:ext cx="3409500" cy="129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"/>
          <p:cNvSpPr txBox="1">
            <a:spLocks noGrp="1"/>
          </p:cNvSpPr>
          <p:nvPr>
            <p:ph type="body" idx="1"/>
          </p:nvPr>
        </p:nvSpPr>
        <p:spPr>
          <a:xfrm>
            <a:off x="896000" y="1152475"/>
            <a:ext cx="7281600" cy="3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marL="914400" lvl="1" indent="-311150" rtl="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2pPr>
            <a:lvl3pPr marL="1371600" lvl="2" indent="-311150" rtl="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11150" rtl="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5pPr>
            <a:lvl6pPr marL="2743200" lvl="5" indent="-311150" rtl="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6pPr>
            <a:lvl7pPr marL="3200400" lvl="6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rtl="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8pPr>
            <a:lvl9pPr marL="4114800" lvl="8" indent="-311150" rtl="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9pPr>
          </a:lstStyle>
          <a:p>
            <a:endParaRPr/>
          </a:p>
        </p:txBody>
      </p:sp>
      <p:grpSp>
        <p:nvGrpSpPr>
          <p:cNvPr id="210" name="Google Shape;210;p4"/>
          <p:cNvGrpSpPr/>
          <p:nvPr/>
        </p:nvGrpSpPr>
        <p:grpSpPr>
          <a:xfrm rot="6208042">
            <a:off x="8180715" y="49402"/>
            <a:ext cx="1095906" cy="870574"/>
            <a:chOff x="2408692" y="-569353"/>
            <a:chExt cx="3769974" cy="2558659"/>
          </a:xfrm>
        </p:grpSpPr>
        <p:sp>
          <p:nvSpPr>
            <p:cNvPr id="211" name="Google Shape;211;p4"/>
            <p:cNvSpPr/>
            <p:nvPr/>
          </p:nvSpPr>
          <p:spPr>
            <a:xfrm rot="-5400000">
              <a:off x="2983957" y="-632355"/>
              <a:ext cx="1179387" cy="2329918"/>
            </a:xfrm>
            <a:custGeom>
              <a:avLst/>
              <a:gdLst/>
              <a:ahLst/>
              <a:cxnLst/>
              <a:rect l="l" t="t" r="r" b="b"/>
              <a:pathLst>
                <a:path w="34576" h="68306" extrusionOk="0">
                  <a:moveTo>
                    <a:pt x="34323" y="1"/>
                  </a:moveTo>
                  <a:cubicBezTo>
                    <a:pt x="34241" y="1"/>
                    <a:pt x="34164" y="46"/>
                    <a:pt x="34148" y="144"/>
                  </a:cubicBezTo>
                  <a:cubicBezTo>
                    <a:pt x="33220" y="4983"/>
                    <a:pt x="32051" y="9782"/>
                    <a:pt x="30599" y="14501"/>
                  </a:cubicBezTo>
                  <a:cubicBezTo>
                    <a:pt x="29147" y="19219"/>
                    <a:pt x="27453" y="23857"/>
                    <a:pt x="25477" y="28374"/>
                  </a:cubicBezTo>
                  <a:cubicBezTo>
                    <a:pt x="23501" y="32972"/>
                    <a:pt x="21283" y="37489"/>
                    <a:pt x="18823" y="41884"/>
                  </a:cubicBezTo>
                  <a:cubicBezTo>
                    <a:pt x="16363" y="46240"/>
                    <a:pt x="13701" y="50515"/>
                    <a:pt x="10798" y="54588"/>
                  </a:cubicBezTo>
                  <a:cubicBezTo>
                    <a:pt x="7853" y="58742"/>
                    <a:pt x="4708" y="62735"/>
                    <a:pt x="1401" y="66566"/>
                  </a:cubicBezTo>
                  <a:cubicBezTo>
                    <a:pt x="957" y="67009"/>
                    <a:pt x="554" y="67493"/>
                    <a:pt x="151" y="67937"/>
                  </a:cubicBezTo>
                  <a:cubicBezTo>
                    <a:pt x="0" y="68088"/>
                    <a:pt x="142" y="68306"/>
                    <a:pt x="291" y="68306"/>
                  </a:cubicBezTo>
                  <a:cubicBezTo>
                    <a:pt x="341" y="68306"/>
                    <a:pt x="392" y="68281"/>
                    <a:pt x="433" y="68219"/>
                  </a:cubicBezTo>
                  <a:cubicBezTo>
                    <a:pt x="3821" y="64469"/>
                    <a:pt x="7007" y="60516"/>
                    <a:pt x="10031" y="56403"/>
                  </a:cubicBezTo>
                  <a:cubicBezTo>
                    <a:pt x="12975" y="52289"/>
                    <a:pt x="15758" y="48055"/>
                    <a:pt x="18258" y="43659"/>
                  </a:cubicBezTo>
                  <a:cubicBezTo>
                    <a:pt x="20759" y="39344"/>
                    <a:pt x="23058" y="34907"/>
                    <a:pt x="25074" y="30350"/>
                  </a:cubicBezTo>
                  <a:cubicBezTo>
                    <a:pt x="27131" y="25793"/>
                    <a:pt x="28905" y="21115"/>
                    <a:pt x="30438" y="16396"/>
                  </a:cubicBezTo>
                  <a:cubicBezTo>
                    <a:pt x="31970" y="11678"/>
                    <a:pt x="33220" y="6879"/>
                    <a:pt x="34229" y="2039"/>
                  </a:cubicBezTo>
                  <a:cubicBezTo>
                    <a:pt x="34350" y="1434"/>
                    <a:pt x="34430" y="870"/>
                    <a:pt x="34551" y="265"/>
                  </a:cubicBezTo>
                  <a:cubicBezTo>
                    <a:pt x="34575" y="97"/>
                    <a:pt x="34443" y="1"/>
                    <a:pt x="34323" y="1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4"/>
            <p:cNvSpPr/>
            <p:nvPr/>
          </p:nvSpPr>
          <p:spPr>
            <a:xfrm rot="-5400000">
              <a:off x="4373138" y="135649"/>
              <a:ext cx="1434803" cy="2176252"/>
            </a:xfrm>
            <a:custGeom>
              <a:avLst/>
              <a:gdLst/>
              <a:ahLst/>
              <a:cxnLst/>
              <a:rect l="l" t="t" r="r" b="b"/>
              <a:pathLst>
                <a:path w="42064" h="63801" extrusionOk="0">
                  <a:moveTo>
                    <a:pt x="40209" y="1"/>
                  </a:moveTo>
                  <a:cubicBezTo>
                    <a:pt x="33070" y="4074"/>
                    <a:pt x="27666" y="10365"/>
                    <a:pt x="22867" y="16818"/>
                  </a:cubicBezTo>
                  <a:cubicBezTo>
                    <a:pt x="15406" y="26900"/>
                    <a:pt x="9034" y="37789"/>
                    <a:pt x="3913" y="49243"/>
                  </a:cubicBezTo>
                  <a:cubicBezTo>
                    <a:pt x="1856" y="53881"/>
                    <a:pt x="1" y="58760"/>
                    <a:pt x="283" y="63721"/>
                  </a:cubicBezTo>
                  <a:cubicBezTo>
                    <a:pt x="417" y="63776"/>
                    <a:pt x="553" y="63801"/>
                    <a:pt x="689" y="63801"/>
                  </a:cubicBezTo>
                  <a:cubicBezTo>
                    <a:pt x="1246" y="63801"/>
                    <a:pt x="1797" y="63392"/>
                    <a:pt x="2219" y="63035"/>
                  </a:cubicBezTo>
                  <a:lnTo>
                    <a:pt x="21859" y="46460"/>
                  </a:lnTo>
                  <a:cubicBezTo>
                    <a:pt x="24521" y="44282"/>
                    <a:pt x="27061" y="41983"/>
                    <a:pt x="29481" y="39523"/>
                  </a:cubicBezTo>
                  <a:cubicBezTo>
                    <a:pt x="38152" y="30248"/>
                    <a:pt x="42064" y="11898"/>
                    <a:pt x="40209" y="1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4"/>
            <p:cNvSpPr/>
            <p:nvPr/>
          </p:nvSpPr>
          <p:spPr>
            <a:xfrm rot="-5400000">
              <a:off x="3121130" y="677418"/>
              <a:ext cx="1672789" cy="950987"/>
            </a:xfrm>
            <a:custGeom>
              <a:avLst/>
              <a:gdLst/>
              <a:ahLst/>
              <a:cxnLst/>
              <a:rect l="l" t="t" r="r" b="b"/>
              <a:pathLst>
                <a:path w="49041" h="27880" extrusionOk="0">
                  <a:moveTo>
                    <a:pt x="40263" y="0"/>
                  </a:moveTo>
                  <a:cubicBezTo>
                    <a:pt x="34352" y="0"/>
                    <a:pt x="28277" y="1806"/>
                    <a:pt x="23068" y="4691"/>
                  </a:cubicBezTo>
                  <a:cubicBezTo>
                    <a:pt x="15204" y="9046"/>
                    <a:pt x="8993" y="15620"/>
                    <a:pt x="3226" y="22274"/>
                  </a:cubicBezTo>
                  <a:cubicBezTo>
                    <a:pt x="1775" y="23968"/>
                    <a:pt x="323" y="25783"/>
                    <a:pt x="0" y="27880"/>
                  </a:cubicBezTo>
                  <a:cubicBezTo>
                    <a:pt x="8389" y="24250"/>
                    <a:pt x="16938" y="21064"/>
                    <a:pt x="25609" y="18322"/>
                  </a:cubicBezTo>
                  <a:cubicBezTo>
                    <a:pt x="34320" y="15580"/>
                    <a:pt x="43273" y="8320"/>
                    <a:pt x="49040" y="1505"/>
                  </a:cubicBezTo>
                  <a:cubicBezTo>
                    <a:pt x="46248" y="470"/>
                    <a:pt x="43277" y="0"/>
                    <a:pt x="40263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4"/>
            <p:cNvSpPr/>
            <p:nvPr/>
          </p:nvSpPr>
          <p:spPr>
            <a:xfrm rot="-5400000">
              <a:off x="2987658" y="-658329"/>
              <a:ext cx="641063" cy="819015"/>
            </a:xfrm>
            <a:custGeom>
              <a:avLst/>
              <a:gdLst/>
              <a:ahLst/>
              <a:cxnLst/>
              <a:rect l="l" t="t" r="r" b="b"/>
              <a:pathLst>
                <a:path w="18794" h="24011" extrusionOk="0">
                  <a:moveTo>
                    <a:pt x="719" y="0"/>
                  </a:moveTo>
                  <a:cubicBezTo>
                    <a:pt x="496" y="0"/>
                    <a:pt x="270" y="18"/>
                    <a:pt x="41" y="55"/>
                  </a:cubicBezTo>
                  <a:lnTo>
                    <a:pt x="1" y="55"/>
                  </a:lnTo>
                  <a:cubicBezTo>
                    <a:pt x="646" y="5137"/>
                    <a:pt x="3792" y="10339"/>
                    <a:pt x="6574" y="14654"/>
                  </a:cubicBezTo>
                  <a:cubicBezTo>
                    <a:pt x="9317" y="19010"/>
                    <a:pt x="13592" y="22599"/>
                    <a:pt x="18794" y="24011"/>
                  </a:cubicBezTo>
                  <a:cubicBezTo>
                    <a:pt x="16374" y="15905"/>
                    <a:pt x="11898" y="8565"/>
                    <a:pt x="5808" y="2677"/>
                  </a:cubicBezTo>
                  <a:cubicBezTo>
                    <a:pt x="4397" y="1338"/>
                    <a:pt x="2662" y="0"/>
                    <a:pt x="719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4"/>
            <p:cNvSpPr/>
            <p:nvPr/>
          </p:nvSpPr>
          <p:spPr>
            <a:xfrm rot="-5400000">
              <a:off x="2322598" y="417074"/>
              <a:ext cx="1104652" cy="339565"/>
            </a:xfrm>
            <a:custGeom>
              <a:avLst/>
              <a:gdLst/>
              <a:ahLst/>
              <a:cxnLst/>
              <a:rect l="l" t="t" r="r" b="b"/>
              <a:pathLst>
                <a:path w="32385" h="9955" extrusionOk="0">
                  <a:moveTo>
                    <a:pt x="22727" y="0"/>
                  </a:moveTo>
                  <a:cubicBezTo>
                    <a:pt x="20165" y="0"/>
                    <a:pt x="17584" y="376"/>
                    <a:pt x="15124" y="1091"/>
                  </a:cubicBezTo>
                  <a:cubicBezTo>
                    <a:pt x="9397" y="2705"/>
                    <a:pt x="4275" y="5971"/>
                    <a:pt x="0" y="9924"/>
                  </a:cubicBezTo>
                  <a:cubicBezTo>
                    <a:pt x="1469" y="9944"/>
                    <a:pt x="2941" y="9954"/>
                    <a:pt x="4415" y="9954"/>
                  </a:cubicBezTo>
                  <a:cubicBezTo>
                    <a:pt x="8646" y="9954"/>
                    <a:pt x="12893" y="9871"/>
                    <a:pt x="17140" y="9722"/>
                  </a:cubicBezTo>
                  <a:cubicBezTo>
                    <a:pt x="19439" y="9722"/>
                    <a:pt x="21778" y="9440"/>
                    <a:pt x="24036" y="8915"/>
                  </a:cubicBezTo>
                  <a:cubicBezTo>
                    <a:pt x="26819" y="8189"/>
                    <a:pt x="32022" y="6697"/>
                    <a:pt x="32385" y="2059"/>
                  </a:cubicBezTo>
                  <a:lnTo>
                    <a:pt x="32385" y="2019"/>
                  </a:lnTo>
                  <a:cubicBezTo>
                    <a:pt x="29410" y="646"/>
                    <a:pt x="26085" y="0"/>
                    <a:pt x="22727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6" name="Google Shape;216;p4"/>
          <p:cNvSpPr/>
          <p:nvPr/>
        </p:nvSpPr>
        <p:spPr>
          <a:xfrm rot="4386371" flipH="1">
            <a:off x="60613" y="3802055"/>
            <a:ext cx="1481489" cy="1939156"/>
          </a:xfrm>
          <a:custGeom>
            <a:avLst/>
            <a:gdLst/>
            <a:ahLst/>
            <a:cxnLst/>
            <a:rect l="l" t="t" r="r" b="b"/>
            <a:pathLst>
              <a:path w="121444" h="145414" extrusionOk="0">
                <a:moveTo>
                  <a:pt x="11105" y="1"/>
                </a:moveTo>
                <a:cubicBezTo>
                  <a:pt x="7386" y="1"/>
                  <a:pt x="3657" y="718"/>
                  <a:pt x="220" y="2141"/>
                </a:cubicBezTo>
                <a:lnTo>
                  <a:pt x="0" y="16548"/>
                </a:lnTo>
                <a:cubicBezTo>
                  <a:pt x="9883" y="21028"/>
                  <a:pt x="18887" y="27045"/>
                  <a:pt x="20731" y="38640"/>
                </a:cubicBezTo>
                <a:cubicBezTo>
                  <a:pt x="21917" y="45843"/>
                  <a:pt x="18974" y="53178"/>
                  <a:pt x="19458" y="60513"/>
                </a:cubicBezTo>
                <a:cubicBezTo>
                  <a:pt x="20029" y="69825"/>
                  <a:pt x="25914" y="77643"/>
                  <a:pt x="32195" y="83924"/>
                </a:cubicBezTo>
                <a:cubicBezTo>
                  <a:pt x="38476" y="90204"/>
                  <a:pt x="45547" y="95826"/>
                  <a:pt x="49851" y="103864"/>
                </a:cubicBezTo>
                <a:cubicBezTo>
                  <a:pt x="56835" y="116821"/>
                  <a:pt x="54639" y="134917"/>
                  <a:pt x="44800" y="145414"/>
                </a:cubicBezTo>
                <a:lnTo>
                  <a:pt x="121443" y="125342"/>
                </a:lnTo>
                <a:cubicBezTo>
                  <a:pt x="119467" y="105050"/>
                  <a:pt x="106949" y="86427"/>
                  <a:pt x="89864" y="78433"/>
                </a:cubicBezTo>
                <a:cubicBezTo>
                  <a:pt x="82002" y="74744"/>
                  <a:pt x="73481" y="73251"/>
                  <a:pt x="65356" y="70396"/>
                </a:cubicBezTo>
                <a:cubicBezTo>
                  <a:pt x="57230" y="67541"/>
                  <a:pt x="49061" y="62973"/>
                  <a:pt x="44493" y="55067"/>
                </a:cubicBezTo>
                <a:cubicBezTo>
                  <a:pt x="36938" y="42110"/>
                  <a:pt x="40803" y="23795"/>
                  <a:pt x="32766" y="11233"/>
                </a:cubicBezTo>
                <a:cubicBezTo>
                  <a:pt x="27948" y="3701"/>
                  <a:pt x="19551" y="1"/>
                  <a:pt x="11105" y="1"/>
                </a:cubicBezTo>
                <a:close/>
              </a:path>
            </a:pathLst>
          </a:custGeom>
          <a:solidFill>
            <a:schemeClr val="accent2">
              <a:alpha val="607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4"/>
          <p:cNvSpPr txBox="1">
            <a:spLocks noGrp="1"/>
          </p:cNvSpPr>
          <p:nvPr>
            <p:ph type="title"/>
          </p:nvPr>
        </p:nvSpPr>
        <p:spPr>
          <a:xfrm>
            <a:off x="311700" y="467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5">
    <p:spTree>
      <p:nvGrpSpPr>
        <p:cNvPr id="1" name="Shape 1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" name="Google Shape;1220;p31"/>
          <p:cNvSpPr/>
          <p:nvPr/>
        </p:nvSpPr>
        <p:spPr>
          <a:xfrm rot="-5400000">
            <a:off x="375094" y="317295"/>
            <a:ext cx="380111" cy="378732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5">
              <a:alpha val="843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21" name="Google Shape;1221;p31"/>
          <p:cNvGrpSpPr/>
          <p:nvPr/>
        </p:nvGrpSpPr>
        <p:grpSpPr>
          <a:xfrm rot="6208633">
            <a:off x="7777340" y="165456"/>
            <a:ext cx="1724369" cy="1188939"/>
            <a:chOff x="2408692" y="-569353"/>
            <a:chExt cx="3769974" cy="2558659"/>
          </a:xfrm>
        </p:grpSpPr>
        <p:sp>
          <p:nvSpPr>
            <p:cNvPr id="1222" name="Google Shape;1222;p31"/>
            <p:cNvSpPr/>
            <p:nvPr/>
          </p:nvSpPr>
          <p:spPr>
            <a:xfrm rot="-5400000">
              <a:off x="2983957" y="-632355"/>
              <a:ext cx="1179387" cy="2329918"/>
            </a:xfrm>
            <a:custGeom>
              <a:avLst/>
              <a:gdLst/>
              <a:ahLst/>
              <a:cxnLst/>
              <a:rect l="l" t="t" r="r" b="b"/>
              <a:pathLst>
                <a:path w="34576" h="68306" extrusionOk="0">
                  <a:moveTo>
                    <a:pt x="34323" y="1"/>
                  </a:moveTo>
                  <a:cubicBezTo>
                    <a:pt x="34241" y="1"/>
                    <a:pt x="34164" y="46"/>
                    <a:pt x="34148" y="144"/>
                  </a:cubicBezTo>
                  <a:cubicBezTo>
                    <a:pt x="33220" y="4983"/>
                    <a:pt x="32051" y="9782"/>
                    <a:pt x="30599" y="14501"/>
                  </a:cubicBezTo>
                  <a:cubicBezTo>
                    <a:pt x="29147" y="19219"/>
                    <a:pt x="27453" y="23857"/>
                    <a:pt x="25477" y="28374"/>
                  </a:cubicBezTo>
                  <a:cubicBezTo>
                    <a:pt x="23501" y="32972"/>
                    <a:pt x="21283" y="37489"/>
                    <a:pt x="18823" y="41884"/>
                  </a:cubicBezTo>
                  <a:cubicBezTo>
                    <a:pt x="16363" y="46240"/>
                    <a:pt x="13701" y="50515"/>
                    <a:pt x="10798" y="54588"/>
                  </a:cubicBezTo>
                  <a:cubicBezTo>
                    <a:pt x="7853" y="58742"/>
                    <a:pt x="4708" y="62735"/>
                    <a:pt x="1401" y="66566"/>
                  </a:cubicBezTo>
                  <a:cubicBezTo>
                    <a:pt x="957" y="67009"/>
                    <a:pt x="554" y="67493"/>
                    <a:pt x="151" y="67937"/>
                  </a:cubicBezTo>
                  <a:cubicBezTo>
                    <a:pt x="0" y="68088"/>
                    <a:pt x="142" y="68306"/>
                    <a:pt x="291" y="68306"/>
                  </a:cubicBezTo>
                  <a:cubicBezTo>
                    <a:pt x="341" y="68306"/>
                    <a:pt x="392" y="68281"/>
                    <a:pt x="433" y="68219"/>
                  </a:cubicBezTo>
                  <a:cubicBezTo>
                    <a:pt x="3821" y="64469"/>
                    <a:pt x="7007" y="60516"/>
                    <a:pt x="10031" y="56403"/>
                  </a:cubicBezTo>
                  <a:cubicBezTo>
                    <a:pt x="12975" y="52289"/>
                    <a:pt x="15758" y="48055"/>
                    <a:pt x="18258" y="43659"/>
                  </a:cubicBezTo>
                  <a:cubicBezTo>
                    <a:pt x="20759" y="39344"/>
                    <a:pt x="23058" y="34907"/>
                    <a:pt x="25074" y="30350"/>
                  </a:cubicBezTo>
                  <a:cubicBezTo>
                    <a:pt x="27131" y="25793"/>
                    <a:pt x="28905" y="21115"/>
                    <a:pt x="30438" y="16396"/>
                  </a:cubicBezTo>
                  <a:cubicBezTo>
                    <a:pt x="31970" y="11678"/>
                    <a:pt x="33220" y="6879"/>
                    <a:pt x="34229" y="2039"/>
                  </a:cubicBezTo>
                  <a:cubicBezTo>
                    <a:pt x="34350" y="1434"/>
                    <a:pt x="34430" y="870"/>
                    <a:pt x="34551" y="265"/>
                  </a:cubicBezTo>
                  <a:cubicBezTo>
                    <a:pt x="34575" y="97"/>
                    <a:pt x="34443" y="1"/>
                    <a:pt x="34323" y="1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31"/>
            <p:cNvSpPr/>
            <p:nvPr/>
          </p:nvSpPr>
          <p:spPr>
            <a:xfrm rot="-5400000">
              <a:off x="4373138" y="135649"/>
              <a:ext cx="1434803" cy="2176252"/>
            </a:xfrm>
            <a:custGeom>
              <a:avLst/>
              <a:gdLst/>
              <a:ahLst/>
              <a:cxnLst/>
              <a:rect l="l" t="t" r="r" b="b"/>
              <a:pathLst>
                <a:path w="42064" h="63801" extrusionOk="0">
                  <a:moveTo>
                    <a:pt x="40209" y="1"/>
                  </a:moveTo>
                  <a:cubicBezTo>
                    <a:pt x="33070" y="4074"/>
                    <a:pt x="27666" y="10365"/>
                    <a:pt x="22867" y="16818"/>
                  </a:cubicBezTo>
                  <a:cubicBezTo>
                    <a:pt x="15406" y="26900"/>
                    <a:pt x="9034" y="37789"/>
                    <a:pt x="3913" y="49243"/>
                  </a:cubicBezTo>
                  <a:cubicBezTo>
                    <a:pt x="1856" y="53881"/>
                    <a:pt x="1" y="58760"/>
                    <a:pt x="283" y="63721"/>
                  </a:cubicBezTo>
                  <a:cubicBezTo>
                    <a:pt x="417" y="63776"/>
                    <a:pt x="553" y="63801"/>
                    <a:pt x="689" y="63801"/>
                  </a:cubicBezTo>
                  <a:cubicBezTo>
                    <a:pt x="1246" y="63801"/>
                    <a:pt x="1797" y="63392"/>
                    <a:pt x="2219" y="63035"/>
                  </a:cubicBezTo>
                  <a:lnTo>
                    <a:pt x="21859" y="46460"/>
                  </a:lnTo>
                  <a:cubicBezTo>
                    <a:pt x="24521" y="44282"/>
                    <a:pt x="27061" y="41983"/>
                    <a:pt x="29481" y="39523"/>
                  </a:cubicBezTo>
                  <a:cubicBezTo>
                    <a:pt x="38152" y="30248"/>
                    <a:pt x="42064" y="11898"/>
                    <a:pt x="40209" y="1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31"/>
            <p:cNvSpPr/>
            <p:nvPr/>
          </p:nvSpPr>
          <p:spPr>
            <a:xfrm rot="-5400000">
              <a:off x="3121130" y="677418"/>
              <a:ext cx="1672789" cy="950987"/>
            </a:xfrm>
            <a:custGeom>
              <a:avLst/>
              <a:gdLst/>
              <a:ahLst/>
              <a:cxnLst/>
              <a:rect l="l" t="t" r="r" b="b"/>
              <a:pathLst>
                <a:path w="49041" h="27880" extrusionOk="0">
                  <a:moveTo>
                    <a:pt x="40263" y="0"/>
                  </a:moveTo>
                  <a:cubicBezTo>
                    <a:pt x="34352" y="0"/>
                    <a:pt x="28277" y="1806"/>
                    <a:pt x="23068" y="4691"/>
                  </a:cubicBezTo>
                  <a:cubicBezTo>
                    <a:pt x="15204" y="9046"/>
                    <a:pt x="8993" y="15620"/>
                    <a:pt x="3226" y="22274"/>
                  </a:cubicBezTo>
                  <a:cubicBezTo>
                    <a:pt x="1775" y="23968"/>
                    <a:pt x="323" y="25783"/>
                    <a:pt x="0" y="27880"/>
                  </a:cubicBezTo>
                  <a:cubicBezTo>
                    <a:pt x="8389" y="24250"/>
                    <a:pt x="16938" y="21064"/>
                    <a:pt x="25609" y="18322"/>
                  </a:cubicBezTo>
                  <a:cubicBezTo>
                    <a:pt x="34320" y="15580"/>
                    <a:pt x="43273" y="8320"/>
                    <a:pt x="49040" y="1505"/>
                  </a:cubicBezTo>
                  <a:cubicBezTo>
                    <a:pt x="46248" y="470"/>
                    <a:pt x="43277" y="0"/>
                    <a:pt x="40263" y="0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31"/>
            <p:cNvSpPr/>
            <p:nvPr/>
          </p:nvSpPr>
          <p:spPr>
            <a:xfrm rot="-5400000">
              <a:off x="2987658" y="-658329"/>
              <a:ext cx="641063" cy="819015"/>
            </a:xfrm>
            <a:custGeom>
              <a:avLst/>
              <a:gdLst/>
              <a:ahLst/>
              <a:cxnLst/>
              <a:rect l="l" t="t" r="r" b="b"/>
              <a:pathLst>
                <a:path w="18794" h="24011" extrusionOk="0">
                  <a:moveTo>
                    <a:pt x="719" y="0"/>
                  </a:moveTo>
                  <a:cubicBezTo>
                    <a:pt x="496" y="0"/>
                    <a:pt x="270" y="18"/>
                    <a:pt x="41" y="55"/>
                  </a:cubicBezTo>
                  <a:lnTo>
                    <a:pt x="1" y="55"/>
                  </a:lnTo>
                  <a:cubicBezTo>
                    <a:pt x="646" y="5137"/>
                    <a:pt x="3792" y="10339"/>
                    <a:pt x="6574" y="14654"/>
                  </a:cubicBezTo>
                  <a:cubicBezTo>
                    <a:pt x="9317" y="19010"/>
                    <a:pt x="13592" y="22599"/>
                    <a:pt x="18794" y="24011"/>
                  </a:cubicBezTo>
                  <a:cubicBezTo>
                    <a:pt x="16374" y="15905"/>
                    <a:pt x="11898" y="8565"/>
                    <a:pt x="5808" y="2677"/>
                  </a:cubicBezTo>
                  <a:cubicBezTo>
                    <a:pt x="4397" y="1338"/>
                    <a:pt x="2662" y="0"/>
                    <a:pt x="719" y="0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31"/>
            <p:cNvSpPr/>
            <p:nvPr/>
          </p:nvSpPr>
          <p:spPr>
            <a:xfrm rot="-5400000">
              <a:off x="2322598" y="417074"/>
              <a:ext cx="1104652" cy="339565"/>
            </a:xfrm>
            <a:custGeom>
              <a:avLst/>
              <a:gdLst/>
              <a:ahLst/>
              <a:cxnLst/>
              <a:rect l="l" t="t" r="r" b="b"/>
              <a:pathLst>
                <a:path w="32385" h="9955" extrusionOk="0">
                  <a:moveTo>
                    <a:pt x="22727" y="0"/>
                  </a:moveTo>
                  <a:cubicBezTo>
                    <a:pt x="20165" y="0"/>
                    <a:pt x="17584" y="376"/>
                    <a:pt x="15124" y="1091"/>
                  </a:cubicBezTo>
                  <a:cubicBezTo>
                    <a:pt x="9397" y="2705"/>
                    <a:pt x="4275" y="5971"/>
                    <a:pt x="0" y="9924"/>
                  </a:cubicBezTo>
                  <a:cubicBezTo>
                    <a:pt x="1469" y="9944"/>
                    <a:pt x="2941" y="9954"/>
                    <a:pt x="4415" y="9954"/>
                  </a:cubicBezTo>
                  <a:cubicBezTo>
                    <a:pt x="8646" y="9954"/>
                    <a:pt x="12893" y="9871"/>
                    <a:pt x="17140" y="9722"/>
                  </a:cubicBezTo>
                  <a:cubicBezTo>
                    <a:pt x="19439" y="9722"/>
                    <a:pt x="21778" y="9440"/>
                    <a:pt x="24036" y="8915"/>
                  </a:cubicBezTo>
                  <a:cubicBezTo>
                    <a:pt x="26819" y="8189"/>
                    <a:pt x="32022" y="6697"/>
                    <a:pt x="32385" y="2059"/>
                  </a:cubicBezTo>
                  <a:lnTo>
                    <a:pt x="32385" y="2019"/>
                  </a:lnTo>
                  <a:cubicBezTo>
                    <a:pt x="29410" y="646"/>
                    <a:pt x="26085" y="0"/>
                    <a:pt x="22727" y="0"/>
                  </a:cubicBezTo>
                  <a:close/>
                </a:path>
              </a:pathLst>
            </a:custGeom>
            <a:solidFill>
              <a:schemeClr val="accent2">
                <a:alpha val="6078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7" name="Google Shape;1227;p31"/>
          <p:cNvGrpSpPr/>
          <p:nvPr/>
        </p:nvGrpSpPr>
        <p:grpSpPr>
          <a:xfrm rot="3857449">
            <a:off x="-1304619" y="2786371"/>
            <a:ext cx="3806687" cy="4765664"/>
            <a:chOff x="6132853" y="1390870"/>
            <a:chExt cx="3806719" cy="4765704"/>
          </a:xfrm>
        </p:grpSpPr>
        <p:sp>
          <p:nvSpPr>
            <p:cNvPr id="1228" name="Google Shape;1228;p31"/>
            <p:cNvSpPr/>
            <p:nvPr/>
          </p:nvSpPr>
          <p:spPr>
            <a:xfrm rot="-9401137">
              <a:off x="6864169" y="1684114"/>
              <a:ext cx="2344087" cy="4179216"/>
            </a:xfrm>
            <a:custGeom>
              <a:avLst/>
              <a:gdLst/>
              <a:ahLst/>
              <a:cxnLst/>
              <a:rect l="l" t="t" r="r" b="b"/>
              <a:pathLst>
                <a:path w="68721" h="122521" extrusionOk="0">
                  <a:moveTo>
                    <a:pt x="66664" y="0"/>
                  </a:moveTo>
                  <a:lnTo>
                    <a:pt x="51581" y="8792"/>
                  </a:lnTo>
                  <a:cubicBezTo>
                    <a:pt x="51218" y="24521"/>
                    <a:pt x="46822" y="40410"/>
                    <a:pt x="37708" y="52549"/>
                  </a:cubicBezTo>
                  <a:cubicBezTo>
                    <a:pt x="28917" y="64244"/>
                    <a:pt x="15515" y="72109"/>
                    <a:pt x="1716" y="72109"/>
                  </a:cubicBezTo>
                  <a:cubicBezTo>
                    <a:pt x="1145" y="72109"/>
                    <a:pt x="573" y="72096"/>
                    <a:pt x="0" y="72069"/>
                  </a:cubicBezTo>
                  <a:lnTo>
                    <a:pt x="0" y="72069"/>
                  </a:lnTo>
                  <a:lnTo>
                    <a:pt x="6412" y="122520"/>
                  </a:lnTo>
                  <a:cubicBezTo>
                    <a:pt x="9518" y="113406"/>
                    <a:pt x="18350" y="108486"/>
                    <a:pt x="26294" y="103969"/>
                  </a:cubicBezTo>
                  <a:cubicBezTo>
                    <a:pt x="36498" y="98161"/>
                    <a:pt x="46540" y="91507"/>
                    <a:pt x="54484" y="82393"/>
                  </a:cubicBezTo>
                  <a:cubicBezTo>
                    <a:pt x="62470" y="73319"/>
                    <a:pt x="68237" y="61422"/>
                    <a:pt x="68559" y="48879"/>
                  </a:cubicBezTo>
                  <a:cubicBezTo>
                    <a:pt x="68721" y="42628"/>
                    <a:pt x="67591" y="36458"/>
                    <a:pt x="66825" y="30247"/>
                  </a:cubicBezTo>
                  <a:cubicBezTo>
                    <a:pt x="65656" y="20205"/>
                    <a:pt x="65575" y="10042"/>
                    <a:pt x="666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31"/>
            <p:cNvSpPr/>
            <p:nvPr/>
          </p:nvSpPr>
          <p:spPr>
            <a:xfrm rot="-9401137">
              <a:off x="7272015" y="4313412"/>
              <a:ext cx="31688" cy="19545"/>
            </a:xfrm>
            <a:custGeom>
              <a:avLst/>
              <a:gdLst/>
              <a:ahLst/>
              <a:cxnLst/>
              <a:rect l="l" t="t" r="r" b="b"/>
              <a:pathLst>
                <a:path w="929" h="573" extrusionOk="0">
                  <a:moveTo>
                    <a:pt x="538" y="0"/>
                  </a:moveTo>
                  <a:cubicBezTo>
                    <a:pt x="478" y="0"/>
                    <a:pt x="418" y="15"/>
                    <a:pt x="364" y="48"/>
                  </a:cubicBezTo>
                  <a:cubicBezTo>
                    <a:pt x="243" y="48"/>
                    <a:pt x="202" y="129"/>
                    <a:pt x="122" y="209"/>
                  </a:cubicBezTo>
                  <a:cubicBezTo>
                    <a:pt x="41" y="290"/>
                    <a:pt x="1" y="451"/>
                    <a:pt x="41" y="572"/>
                  </a:cubicBezTo>
                  <a:lnTo>
                    <a:pt x="323" y="451"/>
                  </a:lnTo>
                  <a:lnTo>
                    <a:pt x="323" y="491"/>
                  </a:lnTo>
                  <a:cubicBezTo>
                    <a:pt x="342" y="485"/>
                    <a:pt x="358" y="483"/>
                    <a:pt x="373" y="483"/>
                  </a:cubicBezTo>
                  <a:cubicBezTo>
                    <a:pt x="433" y="483"/>
                    <a:pt x="475" y="520"/>
                    <a:pt x="541" y="520"/>
                  </a:cubicBezTo>
                  <a:cubicBezTo>
                    <a:pt x="570" y="520"/>
                    <a:pt x="604" y="513"/>
                    <a:pt x="646" y="491"/>
                  </a:cubicBezTo>
                  <a:cubicBezTo>
                    <a:pt x="646" y="451"/>
                    <a:pt x="646" y="411"/>
                    <a:pt x="646" y="411"/>
                  </a:cubicBezTo>
                  <a:lnTo>
                    <a:pt x="928" y="290"/>
                  </a:lnTo>
                  <a:cubicBezTo>
                    <a:pt x="869" y="113"/>
                    <a:pt x="702" y="0"/>
                    <a:pt x="5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31"/>
            <p:cNvSpPr/>
            <p:nvPr/>
          </p:nvSpPr>
          <p:spPr>
            <a:xfrm rot="-9401137">
              <a:off x="8234467" y="2847548"/>
              <a:ext cx="42672" cy="50961"/>
            </a:xfrm>
            <a:custGeom>
              <a:avLst/>
              <a:gdLst/>
              <a:ahLst/>
              <a:cxnLst/>
              <a:rect l="l" t="t" r="r" b="b"/>
              <a:pathLst>
                <a:path w="1251" h="1494" extrusionOk="0">
                  <a:moveTo>
                    <a:pt x="484" y="1"/>
                  </a:moveTo>
                  <a:lnTo>
                    <a:pt x="323" y="82"/>
                  </a:lnTo>
                  <a:lnTo>
                    <a:pt x="162" y="203"/>
                  </a:lnTo>
                  <a:lnTo>
                    <a:pt x="81" y="324"/>
                  </a:lnTo>
                  <a:cubicBezTo>
                    <a:pt x="0" y="525"/>
                    <a:pt x="0" y="767"/>
                    <a:pt x="81" y="929"/>
                  </a:cubicBezTo>
                  <a:cubicBezTo>
                    <a:pt x="162" y="1251"/>
                    <a:pt x="403" y="1453"/>
                    <a:pt x="726" y="1493"/>
                  </a:cubicBezTo>
                  <a:lnTo>
                    <a:pt x="1008" y="1372"/>
                  </a:lnTo>
                  <a:lnTo>
                    <a:pt x="1250" y="1009"/>
                  </a:lnTo>
                  <a:lnTo>
                    <a:pt x="1250" y="687"/>
                  </a:lnTo>
                  <a:lnTo>
                    <a:pt x="1210" y="566"/>
                  </a:lnTo>
                  <a:cubicBezTo>
                    <a:pt x="1008" y="41"/>
                    <a:pt x="645" y="1"/>
                    <a:pt x="4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31"/>
            <p:cNvSpPr/>
            <p:nvPr/>
          </p:nvSpPr>
          <p:spPr>
            <a:xfrm rot="-9401137">
              <a:off x="8870405" y="2834548"/>
              <a:ext cx="27561" cy="35304"/>
            </a:xfrm>
            <a:custGeom>
              <a:avLst/>
              <a:gdLst/>
              <a:ahLst/>
              <a:cxnLst/>
              <a:rect l="l" t="t" r="r" b="b"/>
              <a:pathLst>
                <a:path w="808" h="1035" extrusionOk="0">
                  <a:moveTo>
                    <a:pt x="376" y="1"/>
                  </a:moveTo>
                  <a:cubicBezTo>
                    <a:pt x="331" y="1"/>
                    <a:pt x="286" y="9"/>
                    <a:pt x="243" y="26"/>
                  </a:cubicBezTo>
                  <a:lnTo>
                    <a:pt x="41" y="268"/>
                  </a:lnTo>
                  <a:cubicBezTo>
                    <a:pt x="41" y="349"/>
                    <a:pt x="41" y="389"/>
                    <a:pt x="41" y="470"/>
                  </a:cubicBezTo>
                  <a:cubicBezTo>
                    <a:pt x="1" y="550"/>
                    <a:pt x="1" y="671"/>
                    <a:pt x="1" y="752"/>
                  </a:cubicBezTo>
                  <a:lnTo>
                    <a:pt x="283" y="1034"/>
                  </a:lnTo>
                  <a:cubicBezTo>
                    <a:pt x="485" y="954"/>
                    <a:pt x="606" y="833"/>
                    <a:pt x="727" y="671"/>
                  </a:cubicBezTo>
                  <a:cubicBezTo>
                    <a:pt x="767" y="550"/>
                    <a:pt x="808" y="389"/>
                    <a:pt x="767" y="268"/>
                  </a:cubicBezTo>
                  <a:cubicBezTo>
                    <a:pt x="704" y="110"/>
                    <a:pt x="541" y="1"/>
                    <a:pt x="3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31"/>
            <p:cNvSpPr/>
            <p:nvPr/>
          </p:nvSpPr>
          <p:spPr>
            <a:xfrm rot="-9401137">
              <a:off x="8570353" y="2656276"/>
              <a:ext cx="27561" cy="32507"/>
            </a:xfrm>
            <a:custGeom>
              <a:avLst/>
              <a:gdLst/>
              <a:ahLst/>
              <a:cxnLst/>
              <a:rect l="l" t="t" r="r" b="b"/>
              <a:pathLst>
                <a:path w="808" h="953" extrusionOk="0">
                  <a:moveTo>
                    <a:pt x="485" y="0"/>
                  </a:moveTo>
                  <a:cubicBezTo>
                    <a:pt x="324" y="0"/>
                    <a:pt x="203" y="121"/>
                    <a:pt x="122" y="242"/>
                  </a:cubicBezTo>
                  <a:cubicBezTo>
                    <a:pt x="41" y="363"/>
                    <a:pt x="1" y="525"/>
                    <a:pt x="41" y="646"/>
                  </a:cubicBezTo>
                  <a:cubicBezTo>
                    <a:pt x="105" y="837"/>
                    <a:pt x="270" y="953"/>
                    <a:pt x="456" y="953"/>
                  </a:cubicBezTo>
                  <a:cubicBezTo>
                    <a:pt x="505" y="953"/>
                    <a:pt x="555" y="945"/>
                    <a:pt x="606" y="928"/>
                  </a:cubicBezTo>
                  <a:lnTo>
                    <a:pt x="807" y="686"/>
                  </a:lnTo>
                  <a:lnTo>
                    <a:pt x="807" y="605"/>
                  </a:lnTo>
                  <a:cubicBezTo>
                    <a:pt x="807" y="484"/>
                    <a:pt x="807" y="363"/>
                    <a:pt x="807" y="242"/>
                  </a:cubicBezTo>
                  <a:cubicBezTo>
                    <a:pt x="767" y="202"/>
                    <a:pt x="767" y="162"/>
                    <a:pt x="727" y="121"/>
                  </a:cubicBezTo>
                  <a:lnTo>
                    <a:pt x="4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31"/>
            <p:cNvSpPr/>
            <p:nvPr/>
          </p:nvSpPr>
          <p:spPr>
            <a:xfrm rot="-9401137">
              <a:off x="6840050" y="4230111"/>
              <a:ext cx="26163" cy="34690"/>
            </a:xfrm>
            <a:custGeom>
              <a:avLst/>
              <a:gdLst/>
              <a:ahLst/>
              <a:cxnLst/>
              <a:rect l="l" t="t" r="r" b="b"/>
              <a:pathLst>
                <a:path w="767" h="1017" extrusionOk="0">
                  <a:moveTo>
                    <a:pt x="466" y="0"/>
                  </a:moveTo>
                  <a:cubicBezTo>
                    <a:pt x="446" y="0"/>
                    <a:pt x="425" y="3"/>
                    <a:pt x="403" y="8"/>
                  </a:cubicBezTo>
                  <a:lnTo>
                    <a:pt x="161" y="290"/>
                  </a:lnTo>
                  <a:cubicBezTo>
                    <a:pt x="161" y="331"/>
                    <a:pt x="121" y="371"/>
                    <a:pt x="121" y="371"/>
                  </a:cubicBezTo>
                  <a:cubicBezTo>
                    <a:pt x="40" y="532"/>
                    <a:pt x="0" y="694"/>
                    <a:pt x="0" y="855"/>
                  </a:cubicBezTo>
                  <a:lnTo>
                    <a:pt x="323" y="1016"/>
                  </a:lnTo>
                  <a:cubicBezTo>
                    <a:pt x="645" y="855"/>
                    <a:pt x="766" y="532"/>
                    <a:pt x="726" y="210"/>
                  </a:cubicBezTo>
                  <a:cubicBezTo>
                    <a:pt x="691" y="105"/>
                    <a:pt x="596" y="0"/>
                    <a:pt x="4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31"/>
            <p:cNvSpPr/>
            <p:nvPr/>
          </p:nvSpPr>
          <p:spPr>
            <a:xfrm rot="-9401137">
              <a:off x="7632337" y="4193410"/>
              <a:ext cx="82581" cy="71631"/>
            </a:xfrm>
            <a:custGeom>
              <a:avLst/>
              <a:gdLst/>
              <a:ahLst/>
              <a:cxnLst/>
              <a:rect l="l" t="t" r="r" b="b"/>
              <a:pathLst>
                <a:path w="2421" h="2100" extrusionOk="0">
                  <a:moveTo>
                    <a:pt x="963" y="0"/>
                  </a:moveTo>
                  <a:cubicBezTo>
                    <a:pt x="753" y="0"/>
                    <a:pt x="541" y="81"/>
                    <a:pt x="404" y="218"/>
                  </a:cubicBezTo>
                  <a:cubicBezTo>
                    <a:pt x="122" y="420"/>
                    <a:pt x="1" y="783"/>
                    <a:pt x="82" y="1105"/>
                  </a:cubicBezTo>
                  <a:lnTo>
                    <a:pt x="243" y="1468"/>
                  </a:lnTo>
                  <a:lnTo>
                    <a:pt x="445" y="1710"/>
                  </a:lnTo>
                  <a:lnTo>
                    <a:pt x="646" y="1831"/>
                  </a:lnTo>
                  <a:lnTo>
                    <a:pt x="727" y="1872"/>
                  </a:lnTo>
                  <a:cubicBezTo>
                    <a:pt x="934" y="2027"/>
                    <a:pt x="1174" y="2099"/>
                    <a:pt x="1415" y="2099"/>
                  </a:cubicBezTo>
                  <a:cubicBezTo>
                    <a:pt x="1550" y="2099"/>
                    <a:pt x="1685" y="2076"/>
                    <a:pt x="1816" y="2033"/>
                  </a:cubicBezTo>
                  <a:cubicBezTo>
                    <a:pt x="2098" y="1912"/>
                    <a:pt x="2300" y="1630"/>
                    <a:pt x="2421" y="1347"/>
                  </a:cubicBezTo>
                  <a:lnTo>
                    <a:pt x="2259" y="702"/>
                  </a:lnTo>
                  <a:lnTo>
                    <a:pt x="2058" y="460"/>
                  </a:lnTo>
                  <a:lnTo>
                    <a:pt x="2098" y="379"/>
                  </a:lnTo>
                  <a:cubicBezTo>
                    <a:pt x="1922" y="168"/>
                    <a:pt x="1654" y="49"/>
                    <a:pt x="1401" y="49"/>
                  </a:cubicBezTo>
                  <a:cubicBezTo>
                    <a:pt x="1364" y="49"/>
                    <a:pt x="1327" y="52"/>
                    <a:pt x="1291" y="57"/>
                  </a:cubicBezTo>
                  <a:lnTo>
                    <a:pt x="1251" y="57"/>
                  </a:lnTo>
                  <a:cubicBezTo>
                    <a:pt x="1161" y="18"/>
                    <a:pt x="1062" y="0"/>
                    <a:pt x="9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31"/>
            <p:cNvSpPr/>
            <p:nvPr/>
          </p:nvSpPr>
          <p:spPr>
            <a:xfrm rot="-9401137">
              <a:off x="7058305" y="3745809"/>
              <a:ext cx="44036" cy="49733"/>
            </a:xfrm>
            <a:custGeom>
              <a:avLst/>
              <a:gdLst/>
              <a:ahLst/>
              <a:cxnLst/>
              <a:rect l="l" t="t" r="r" b="b"/>
              <a:pathLst>
                <a:path w="1291" h="1458" extrusionOk="0">
                  <a:moveTo>
                    <a:pt x="565" y="1"/>
                  </a:moveTo>
                  <a:lnTo>
                    <a:pt x="363" y="81"/>
                  </a:lnTo>
                  <a:lnTo>
                    <a:pt x="283" y="162"/>
                  </a:lnTo>
                  <a:lnTo>
                    <a:pt x="121" y="283"/>
                  </a:lnTo>
                  <a:lnTo>
                    <a:pt x="41" y="404"/>
                  </a:lnTo>
                  <a:cubicBezTo>
                    <a:pt x="0" y="606"/>
                    <a:pt x="0" y="807"/>
                    <a:pt x="41" y="968"/>
                  </a:cubicBezTo>
                  <a:cubicBezTo>
                    <a:pt x="151" y="1264"/>
                    <a:pt x="431" y="1458"/>
                    <a:pt x="725" y="1458"/>
                  </a:cubicBezTo>
                  <a:cubicBezTo>
                    <a:pt x="752" y="1458"/>
                    <a:pt x="779" y="1456"/>
                    <a:pt x="807" y="1452"/>
                  </a:cubicBezTo>
                  <a:lnTo>
                    <a:pt x="1008" y="1291"/>
                  </a:lnTo>
                  <a:lnTo>
                    <a:pt x="1250" y="888"/>
                  </a:lnTo>
                  <a:cubicBezTo>
                    <a:pt x="1291" y="727"/>
                    <a:pt x="1291" y="525"/>
                    <a:pt x="1250" y="364"/>
                  </a:cubicBezTo>
                  <a:lnTo>
                    <a:pt x="1210" y="243"/>
                  </a:lnTo>
                  <a:lnTo>
                    <a:pt x="1049" y="122"/>
                  </a:lnTo>
                  <a:lnTo>
                    <a:pt x="7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31"/>
            <p:cNvSpPr/>
            <p:nvPr/>
          </p:nvSpPr>
          <p:spPr>
            <a:xfrm rot="-9401137">
              <a:off x="7076342" y="3996918"/>
              <a:ext cx="46833" cy="48232"/>
            </a:xfrm>
            <a:custGeom>
              <a:avLst/>
              <a:gdLst/>
              <a:ahLst/>
              <a:cxnLst/>
              <a:rect l="l" t="t" r="r" b="b"/>
              <a:pathLst>
                <a:path w="1373" h="1414" extrusionOk="0">
                  <a:moveTo>
                    <a:pt x="606" y="1"/>
                  </a:moveTo>
                  <a:lnTo>
                    <a:pt x="404" y="41"/>
                  </a:lnTo>
                  <a:lnTo>
                    <a:pt x="243" y="202"/>
                  </a:lnTo>
                  <a:lnTo>
                    <a:pt x="82" y="565"/>
                  </a:lnTo>
                  <a:cubicBezTo>
                    <a:pt x="41" y="646"/>
                    <a:pt x="1" y="767"/>
                    <a:pt x="41" y="888"/>
                  </a:cubicBezTo>
                  <a:lnTo>
                    <a:pt x="162" y="1130"/>
                  </a:lnTo>
                  <a:lnTo>
                    <a:pt x="525" y="1372"/>
                  </a:lnTo>
                  <a:cubicBezTo>
                    <a:pt x="597" y="1400"/>
                    <a:pt x="673" y="1414"/>
                    <a:pt x="749" y="1414"/>
                  </a:cubicBezTo>
                  <a:cubicBezTo>
                    <a:pt x="888" y="1414"/>
                    <a:pt x="1026" y="1369"/>
                    <a:pt x="1130" y="1291"/>
                  </a:cubicBezTo>
                  <a:lnTo>
                    <a:pt x="1251" y="1130"/>
                  </a:lnTo>
                  <a:lnTo>
                    <a:pt x="1372" y="848"/>
                  </a:lnTo>
                  <a:lnTo>
                    <a:pt x="1372" y="606"/>
                  </a:lnTo>
                  <a:lnTo>
                    <a:pt x="1251" y="323"/>
                  </a:lnTo>
                  <a:lnTo>
                    <a:pt x="1090" y="122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31"/>
            <p:cNvSpPr/>
            <p:nvPr/>
          </p:nvSpPr>
          <p:spPr>
            <a:xfrm rot="-9401137">
              <a:off x="7045832" y="4648976"/>
              <a:ext cx="28925" cy="36089"/>
            </a:xfrm>
            <a:custGeom>
              <a:avLst/>
              <a:gdLst/>
              <a:ahLst/>
              <a:cxnLst/>
              <a:rect l="l" t="t" r="r" b="b"/>
              <a:pathLst>
                <a:path w="848" h="1058" extrusionOk="0">
                  <a:moveTo>
                    <a:pt x="312" y="373"/>
                  </a:moveTo>
                  <a:cubicBezTo>
                    <a:pt x="295" y="377"/>
                    <a:pt x="288" y="391"/>
                    <a:pt x="285" y="410"/>
                  </a:cubicBezTo>
                  <a:lnTo>
                    <a:pt x="285" y="410"/>
                  </a:lnTo>
                  <a:lnTo>
                    <a:pt x="306" y="389"/>
                  </a:lnTo>
                  <a:lnTo>
                    <a:pt x="306" y="389"/>
                  </a:lnTo>
                  <a:lnTo>
                    <a:pt x="312" y="373"/>
                  </a:lnTo>
                  <a:close/>
                  <a:moveTo>
                    <a:pt x="508" y="1"/>
                  </a:moveTo>
                  <a:cubicBezTo>
                    <a:pt x="487" y="1"/>
                    <a:pt x="465" y="3"/>
                    <a:pt x="444" y="8"/>
                  </a:cubicBezTo>
                  <a:lnTo>
                    <a:pt x="312" y="373"/>
                  </a:lnTo>
                  <a:lnTo>
                    <a:pt x="312" y="373"/>
                  </a:lnTo>
                  <a:cubicBezTo>
                    <a:pt x="315" y="372"/>
                    <a:pt x="319" y="371"/>
                    <a:pt x="323" y="371"/>
                  </a:cubicBezTo>
                  <a:lnTo>
                    <a:pt x="306" y="389"/>
                  </a:lnTo>
                  <a:lnTo>
                    <a:pt x="306" y="389"/>
                  </a:lnTo>
                  <a:lnTo>
                    <a:pt x="283" y="452"/>
                  </a:lnTo>
                  <a:cubicBezTo>
                    <a:pt x="283" y="437"/>
                    <a:pt x="283" y="423"/>
                    <a:pt x="285" y="410"/>
                  </a:cubicBezTo>
                  <a:lnTo>
                    <a:pt x="285" y="410"/>
                  </a:lnTo>
                  <a:lnTo>
                    <a:pt x="283" y="412"/>
                  </a:lnTo>
                  <a:cubicBezTo>
                    <a:pt x="122" y="492"/>
                    <a:pt x="1" y="654"/>
                    <a:pt x="1" y="855"/>
                  </a:cubicBezTo>
                  <a:lnTo>
                    <a:pt x="323" y="1057"/>
                  </a:lnTo>
                  <a:lnTo>
                    <a:pt x="525" y="1057"/>
                  </a:lnTo>
                  <a:lnTo>
                    <a:pt x="807" y="775"/>
                  </a:lnTo>
                  <a:cubicBezTo>
                    <a:pt x="807" y="734"/>
                    <a:pt x="807" y="694"/>
                    <a:pt x="807" y="654"/>
                  </a:cubicBezTo>
                  <a:cubicBezTo>
                    <a:pt x="848" y="533"/>
                    <a:pt x="848" y="371"/>
                    <a:pt x="807" y="250"/>
                  </a:cubicBezTo>
                  <a:cubicBezTo>
                    <a:pt x="772" y="110"/>
                    <a:pt x="646" y="1"/>
                    <a:pt x="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31"/>
            <p:cNvSpPr/>
            <p:nvPr/>
          </p:nvSpPr>
          <p:spPr>
            <a:xfrm rot="-9401137">
              <a:off x="7446673" y="4717027"/>
              <a:ext cx="30290" cy="28175"/>
            </a:xfrm>
            <a:custGeom>
              <a:avLst/>
              <a:gdLst/>
              <a:ahLst/>
              <a:cxnLst/>
              <a:rect l="l" t="t" r="r" b="b"/>
              <a:pathLst>
                <a:path w="888" h="826" extrusionOk="0">
                  <a:moveTo>
                    <a:pt x="388" y="0"/>
                  </a:moveTo>
                  <a:cubicBezTo>
                    <a:pt x="285" y="0"/>
                    <a:pt x="183" y="28"/>
                    <a:pt x="81" y="105"/>
                  </a:cubicBezTo>
                  <a:lnTo>
                    <a:pt x="0" y="347"/>
                  </a:lnTo>
                  <a:cubicBezTo>
                    <a:pt x="0" y="638"/>
                    <a:pt x="182" y="826"/>
                    <a:pt x="400" y="826"/>
                  </a:cubicBezTo>
                  <a:cubicBezTo>
                    <a:pt x="453" y="826"/>
                    <a:pt x="509" y="815"/>
                    <a:pt x="565" y="791"/>
                  </a:cubicBezTo>
                  <a:cubicBezTo>
                    <a:pt x="766" y="710"/>
                    <a:pt x="887" y="428"/>
                    <a:pt x="847" y="186"/>
                  </a:cubicBezTo>
                  <a:lnTo>
                    <a:pt x="605" y="24"/>
                  </a:lnTo>
                  <a:lnTo>
                    <a:pt x="565" y="24"/>
                  </a:lnTo>
                  <a:cubicBezTo>
                    <a:pt x="506" y="10"/>
                    <a:pt x="447" y="0"/>
                    <a:pt x="38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31"/>
            <p:cNvSpPr/>
            <p:nvPr/>
          </p:nvSpPr>
          <p:spPr>
            <a:xfrm rot="-9401137">
              <a:off x="7492825" y="4466435"/>
              <a:ext cx="49528" cy="55054"/>
            </a:xfrm>
            <a:custGeom>
              <a:avLst/>
              <a:gdLst/>
              <a:ahLst/>
              <a:cxnLst/>
              <a:rect l="l" t="t" r="r" b="b"/>
              <a:pathLst>
                <a:path w="1452" h="1614" extrusionOk="0">
                  <a:moveTo>
                    <a:pt x="645" y="0"/>
                  </a:moveTo>
                  <a:cubicBezTo>
                    <a:pt x="242" y="202"/>
                    <a:pt x="0" y="605"/>
                    <a:pt x="0" y="1049"/>
                  </a:cubicBezTo>
                  <a:lnTo>
                    <a:pt x="121" y="1291"/>
                  </a:lnTo>
                  <a:lnTo>
                    <a:pt x="403" y="1533"/>
                  </a:lnTo>
                  <a:lnTo>
                    <a:pt x="645" y="1614"/>
                  </a:lnTo>
                  <a:cubicBezTo>
                    <a:pt x="968" y="1533"/>
                    <a:pt x="1250" y="1331"/>
                    <a:pt x="1371" y="1049"/>
                  </a:cubicBezTo>
                  <a:cubicBezTo>
                    <a:pt x="1452" y="847"/>
                    <a:pt x="1452" y="605"/>
                    <a:pt x="1371" y="404"/>
                  </a:cubicBezTo>
                  <a:cubicBezTo>
                    <a:pt x="1371" y="363"/>
                    <a:pt x="1331" y="323"/>
                    <a:pt x="1331" y="242"/>
                  </a:cubicBezTo>
                  <a:lnTo>
                    <a:pt x="1170" y="121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31"/>
            <p:cNvSpPr/>
            <p:nvPr/>
          </p:nvSpPr>
          <p:spPr>
            <a:xfrm rot="-9401137">
              <a:off x="7448246" y="3207414"/>
              <a:ext cx="78453" cy="95474"/>
            </a:xfrm>
            <a:custGeom>
              <a:avLst/>
              <a:gdLst/>
              <a:ahLst/>
              <a:cxnLst/>
              <a:rect l="l" t="t" r="r" b="b"/>
              <a:pathLst>
                <a:path w="2300" h="2799" extrusionOk="0">
                  <a:moveTo>
                    <a:pt x="1334" y="0"/>
                  </a:moveTo>
                  <a:cubicBezTo>
                    <a:pt x="1280" y="0"/>
                    <a:pt x="1225" y="5"/>
                    <a:pt x="1170" y="14"/>
                  </a:cubicBezTo>
                  <a:lnTo>
                    <a:pt x="807" y="296"/>
                  </a:lnTo>
                  <a:lnTo>
                    <a:pt x="726" y="417"/>
                  </a:lnTo>
                  <a:cubicBezTo>
                    <a:pt x="565" y="579"/>
                    <a:pt x="484" y="780"/>
                    <a:pt x="444" y="982"/>
                  </a:cubicBezTo>
                  <a:lnTo>
                    <a:pt x="283" y="1143"/>
                  </a:lnTo>
                  <a:lnTo>
                    <a:pt x="121" y="1466"/>
                  </a:lnTo>
                  <a:lnTo>
                    <a:pt x="81" y="1547"/>
                  </a:lnTo>
                  <a:cubicBezTo>
                    <a:pt x="41" y="1708"/>
                    <a:pt x="0" y="1869"/>
                    <a:pt x="41" y="2071"/>
                  </a:cubicBezTo>
                  <a:lnTo>
                    <a:pt x="283" y="2474"/>
                  </a:lnTo>
                  <a:lnTo>
                    <a:pt x="605" y="2676"/>
                  </a:lnTo>
                  <a:lnTo>
                    <a:pt x="726" y="2756"/>
                  </a:lnTo>
                  <a:cubicBezTo>
                    <a:pt x="826" y="2785"/>
                    <a:pt x="926" y="2798"/>
                    <a:pt x="1025" y="2798"/>
                  </a:cubicBezTo>
                  <a:cubicBezTo>
                    <a:pt x="1204" y="2798"/>
                    <a:pt x="1377" y="2754"/>
                    <a:pt x="1533" y="2676"/>
                  </a:cubicBezTo>
                  <a:lnTo>
                    <a:pt x="1775" y="2353"/>
                  </a:lnTo>
                  <a:lnTo>
                    <a:pt x="1896" y="2030"/>
                  </a:lnTo>
                  <a:lnTo>
                    <a:pt x="1896" y="1869"/>
                  </a:lnTo>
                  <a:lnTo>
                    <a:pt x="2138" y="1587"/>
                  </a:lnTo>
                  <a:lnTo>
                    <a:pt x="2299" y="1224"/>
                  </a:lnTo>
                  <a:lnTo>
                    <a:pt x="2259" y="740"/>
                  </a:lnTo>
                  <a:cubicBezTo>
                    <a:pt x="2152" y="275"/>
                    <a:pt x="1759" y="0"/>
                    <a:pt x="13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31"/>
            <p:cNvSpPr/>
            <p:nvPr/>
          </p:nvSpPr>
          <p:spPr>
            <a:xfrm rot="-9401137">
              <a:off x="7840661" y="3000076"/>
              <a:ext cx="44070" cy="51404"/>
            </a:xfrm>
            <a:custGeom>
              <a:avLst/>
              <a:gdLst/>
              <a:ahLst/>
              <a:cxnLst/>
              <a:rect l="l" t="t" r="r" b="b"/>
              <a:pathLst>
                <a:path w="1292" h="1507" extrusionOk="0">
                  <a:moveTo>
                    <a:pt x="687" y="0"/>
                  </a:moveTo>
                  <a:cubicBezTo>
                    <a:pt x="487" y="0"/>
                    <a:pt x="297" y="84"/>
                    <a:pt x="162" y="252"/>
                  </a:cubicBezTo>
                  <a:cubicBezTo>
                    <a:pt x="41" y="494"/>
                    <a:pt x="1" y="776"/>
                    <a:pt x="82" y="1018"/>
                  </a:cubicBezTo>
                  <a:cubicBezTo>
                    <a:pt x="162" y="1220"/>
                    <a:pt x="283" y="1381"/>
                    <a:pt x="485" y="1462"/>
                  </a:cubicBezTo>
                  <a:cubicBezTo>
                    <a:pt x="546" y="1493"/>
                    <a:pt x="614" y="1506"/>
                    <a:pt x="683" y="1506"/>
                  </a:cubicBezTo>
                  <a:cubicBezTo>
                    <a:pt x="794" y="1506"/>
                    <a:pt x="909" y="1472"/>
                    <a:pt x="1009" y="1422"/>
                  </a:cubicBezTo>
                  <a:lnTo>
                    <a:pt x="1130" y="1260"/>
                  </a:lnTo>
                  <a:lnTo>
                    <a:pt x="1170" y="1099"/>
                  </a:lnTo>
                  <a:lnTo>
                    <a:pt x="1130" y="1059"/>
                  </a:lnTo>
                  <a:lnTo>
                    <a:pt x="1251" y="857"/>
                  </a:lnTo>
                  <a:lnTo>
                    <a:pt x="1291" y="575"/>
                  </a:lnTo>
                  <a:lnTo>
                    <a:pt x="1211" y="373"/>
                  </a:lnTo>
                  <a:lnTo>
                    <a:pt x="1130" y="252"/>
                  </a:lnTo>
                  <a:lnTo>
                    <a:pt x="928" y="91"/>
                  </a:lnTo>
                  <a:lnTo>
                    <a:pt x="807" y="10"/>
                  </a:lnTo>
                  <a:cubicBezTo>
                    <a:pt x="767" y="3"/>
                    <a:pt x="727" y="0"/>
                    <a:pt x="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31"/>
            <p:cNvSpPr/>
            <p:nvPr/>
          </p:nvSpPr>
          <p:spPr>
            <a:xfrm rot="-9401137">
              <a:off x="8104101" y="3269386"/>
              <a:ext cx="78419" cy="83945"/>
            </a:xfrm>
            <a:custGeom>
              <a:avLst/>
              <a:gdLst/>
              <a:ahLst/>
              <a:cxnLst/>
              <a:rect l="l" t="t" r="r" b="b"/>
              <a:pathLst>
                <a:path w="2299" h="2461" extrusionOk="0">
                  <a:moveTo>
                    <a:pt x="1089" y="0"/>
                  </a:moveTo>
                  <a:cubicBezTo>
                    <a:pt x="363" y="242"/>
                    <a:pt x="0" y="1008"/>
                    <a:pt x="202" y="1734"/>
                  </a:cubicBezTo>
                  <a:cubicBezTo>
                    <a:pt x="282" y="1936"/>
                    <a:pt x="403" y="2097"/>
                    <a:pt x="524" y="2258"/>
                  </a:cubicBezTo>
                  <a:lnTo>
                    <a:pt x="807" y="2379"/>
                  </a:lnTo>
                  <a:lnTo>
                    <a:pt x="1049" y="2460"/>
                  </a:lnTo>
                  <a:lnTo>
                    <a:pt x="1331" y="2460"/>
                  </a:lnTo>
                  <a:lnTo>
                    <a:pt x="1855" y="2258"/>
                  </a:lnTo>
                  <a:lnTo>
                    <a:pt x="2178" y="1936"/>
                  </a:lnTo>
                  <a:lnTo>
                    <a:pt x="2299" y="1613"/>
                  </a:lnTo>
                  <a:lnTo>
                    <a:pt x="2299" y="1129"/>
                  </a:lnTo>
                  <a:lnTo>
                    <a:pt x="2138" y="484"/>
                  </a:lnTo>
                  <a:lnTo>
                    <a:pt x="1815" y="121"/>
                  </a:lnTo>
                  <a:lnTo>
                    <a:pt x="153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31"/>
            <p:cNvSpPr/>
            <p:nvPr/>
          </p:nvSpPr>
          <p:spPr>
            <a:xfrm rot="-9401137">
              <a:off x="7604115" y="3246942"/>
              <a:ext cx="78453" cy="78556"/>
            </a:xfrm>
            <a:custGeom>
              <a:avLst/>
              <a:gdLst/>
              <a:ahLst/>
              <a:cxnLst/>
              <a:rect l="l" t="t" r="r" b="b"/>
              <a:pathLst>
                <a:path w="2300" h="2303" extrusionOk="0">
                  <a:moveTo>
                    <a:pt x="1056" y="1"/>
                  </a:moveTo>
                  <a:cubicBezTo>
                    <a:pt x="790" y="1"/>
                    <a:pt x="531" y="90"/>
                    <a:pt x="323" y="246"/>
                  </a:cubicBezTo>
                  <a:lnTo>
                    <a:pt x="121" y="569"/>
                  </a:lnTo>
                  <a:lnTo>
                    <a:pt x="0" y="851"/>
                  </a:lnTo>
                  <a:lnTo>
                    <a:pt x="0" y="1375"/>
                  </a:lnTo>
                  <a:cubicBezTo>
                    <a:pt x="202" y="1899"/>
                    <a:pt x="686" y="2262"/>
                    <a:pt x="1251" y="2303"/>
                  </a:cubicBezTo>
                  <a:lnTo>
                    <a:pt x="1372" y="2303"/>
                  </a:lnTo>
                  <a:lnTo>
                    <a:pt x="1734" y="2182"/>
                  </a:lnTo>
                  <a:lnTo>
                    <a:pt x="1976" y="2020"/>
                  </a:lnTo>
                  <a:lnTo>
                    <a:pt x="2178" y="1698"/>
                  </a:lnTo>
                  <a:cubicBezTo>
                    <a:pt x="2299" y="1415"/>
                    <a:pt x="2299" y="1133"/>
                    <a:pt x="2178" y="810"/>
                  </a:cubicBezTo>
                  <a:cubicBezTo>
                    <a:pt x="2057" y="488"/>
                    <a:pt x="1815" y="206"/>
                    <a:pt x="1492" y="85"/>
                  </a:cubicBezTo>
                  <a:cubicBezTo>
                    <a:pt x="1350" y="27"/>
                    <a:pt x="1202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31"/>
            <p:cNvSpPr/>
            <p:nvPr/>
          </p:nvSpPr>
          <p:spPr>
            <a:xfrm rot="-9401137">
              <a:off x="8827740" y="3642030"/>
              <a:ext cx="11018" cy="26197"/>
            </a:xfrm>
            <a:custGeom>
              <a:avLst/>
              <a:gdLst/>
              <a:ahLst/>
              <a:cxnLst/>
              <a:rect l="l" t="t" r="r" b="b"/>
              <a:pathLst>
                <a:path w="323" h="768" extrusionOk="0">
                  <a:moveTo>
                    <a:pt x="0" y="1"/>
                  </a:moveTo>
                  <a:lnTo>
                    <a:pt x="81" y="767"/>
                  </a:lnTo>
                  <a:lnTo>
                    <a:pt x="282" y="444"/>
                  </a:lnTo>
                  <a:cubicBezTo>
                    <a:pt x="323" y="364"/>
                    <a:pt x="323" y="283"/>
                    <a:pt x="323" y="20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31"/>
            <p:cNvSpPr/>
            <p:nvPr/>
          </p:nvSpPr>
          <p:spPr>
            <a:xfrm rot="-9401137">
              <a:off x="7694338" y="3638914"/>
              <a:ext cx="64673" cy="68834"/>
            </a:xfrm>
            <a:custGeom>
              <a:avLst/>
              <a:gdLst/>
              <a:ahLst/>
              <a:cxnLst/>
              <a:rect l="l" t="t" r="r" b="b"/>
              <a:pathLst>
                <a:path w="1896" h="2018" extrusionOk="0">
                  <a:moveTo>
                    <a:pt x="766" y="1"/>
                  </a:moveTo>
                  <a:lnTo>
                    <a:pt x="565" y="82"/>
                  </a:lnTo>
                  <a:lnTo>
                    <a:pt x="282" y="364"/>
                  </a:lnTo>
                  <a:lnTo>
                    <a:pt x="81" y="767"/>
                  </a:lnTo>
                  <a:cubicBezTo>
                    <a:pt x="40" y="928"/>
                    <a:pt x="0" y="1090"/>
                    <a:pt x="40" y="1251"/>
                  </a:cubicBezTo>
                  <a:lnTo>
                    <a:pt x="282" y="1695"/>
                  </a:lnTo>
                  <a:lnTo>
                    <a:pt x="605" y="1896"/>
                  </a:lnTo>
                  <a:lnTo>
                    <a:pt x="766" y="1977"/>
                  </a:lnTo>
                  <a:cubicBezTo>
                    <a:pt x="847" y="2004"/>
                    <a:pt x="937" y="2017"/>
                    <a:pt x="1029" y="2017"/>
                  </a:cubicBezTo>
                  <a:cubicBezTo>
                    <a:pt x="1214" y="2017"/>
                    <a:pt x="1412" y="1964"/>
                    <a:pt x="1573" y="1856"/>
                  </a:cubicBezTo>
                  <a:lnTo>
                    <a:pt x="1815" y="1533"/>
                  </a:lnTo>
                  <a:lnTo>
                    <a:pt x="1895" y="1251"/>
                  </a:lnTo>
                  <a:lnTo>
                    <a:pt x="1895" y="807"/>
                  </a:lnTo>
                  <a:lnTo>
                    <a:pt x="1815" y="485"/>
                  </a:lnTo>
                  <a:lnTo>
                    <a:pt x="1492" y="162"/>
                  </a:lnTo>
                  <a:lnTo>
                    <a:pt x="12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31"/>
            <p:cNvSpPr/>
            <p:nvPr/>
          </p:nvSpPr>
          <p:spPr>
            <a:xfrm rot="-9401137">
              <a:off x="7449843" y="3665319"/>
              <a:ext cx="70199" cy="74326"/>
            </a:xfrm>
            <a:custGeom>
              <a:avLst/>
              <a:gdLst/>
              <a:ahLst/>
              <a:cxnLst/>
              <a:rect l="l" t="t" r="r" b="b"/>
              <a:pathLst>
                <a:path w="2058" h="2179" extrusionOk="0">
                  <a:moveTo>
                    <a:pt x="928" y="1"/>
                  </a:moveTo>
                  <a:lnTo>
                    <a:pt x="565" y="82"/>
                  </a:lnTo>
                  <a:lnTo>
                    <a:pt x="364" y="203"/>
                  </a:lnTo>
                  <a:lnTo>
                    <a:pt x="162" y="445"/>
                  </a:lnTo>
                  <a:cubicBezTo>
                    <a:pt x="41" y="727"/>
                    <a:pt x="1" y="1049"/>
                    <a:pt x="122" y="1332"/>
                  </a:cubicBezTo>
                  <a:cubicBezTo>
                    <a:pt x="243" y="1695"/>
                    <a:pt x="525" y="2017"/>
                    <a:pt x="848" y="2179"/>
                  </a:cubicBezTo>
                  <a:lnTo>
                    <a:pt x="1251" y="2179"/>
                  </a:lnTo>
                  <a:lnTo>
                    <a:pt x="1574" y="2017"/>
                  </a:lnTo>
                  <a:lnTo>
                    <a:pt x="1856" y="1735"/>
                  </a:lnTo>
                  <a:cubicBezTo>
                    <a:pt x="2017" y="1412"/>
                    <a:pt x="2057" y="1049"/>
                    <a:pt x="1936" y="727"/>
                  </a:cubicBezTo>
                  <a:cubicBezTo>
                    <a:pt x="1775" y="283"/>
                    <a:pt x="1372" y="1"/>
                    <a:pt x="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31"/>
            <p:cNvSpPr/>
            <p:nvPr/>
          </p:nvSpPr>
          <p:spPr>
            <a:xfrm rot="-9401137">
              <a:off x="7464494" y="3919201"/>
              <a:ext cx="78453" cy="77225"/>
            </a:xfrm>
            <a:custGeom>
              <a:avLst/>
              <a:gdLst/>
              <a:ahLst/>
              <a:cxnLst/>
              <a:rect l="l" t="t" r="r" b="b"/>
              <a:pathLst>
                <a:path w="2300" h="2264" extrusionOk="0">
                  <a:moveTo>
                    <a:pt x="1073" y="1"/>
                  </a:moveTo>
                  <a:cubicBezTo>
                    <a:pt x="663" y="1"/>
                    <a:pt x="268" y="236"/>
                    <a:pt x="81" y="610"/>
                  </a:cubicBezTo>
                  <a:lnTo>
                    <a:pt x="0" y="933"/>
                  </a:lnTo>
                  <a:lnTo>
                    <a:pt x="0" y="1215"/>
                  </a:lnTo>
                  <a:lnTo>
                    <a:pt x="121" y="1538"/>
                  </a:lnTo>
                  <a:cubicBezTo>
                    <a:pt x="323" y="1860"/>
                    <a:pt x="686" y="2143"/>
                    <a:pt x="1130" y="2264"/>
                  </a:cubicBezTo>
                  <a:lnTo>
                    <a:pt x="1452" y="2264"/>
                  </a:lnTo>
                  <a:lnTo>
                    <a:pt x="1694" y="2183"/>
                  </a:lnTo>
                  <a:lnTo>
                    <a:pt x="1977" y="1981"/>
                  </a:lnTo>
                  <a:cubicBezTo>
                    <a:pt x="2219" y="1659"/>
                    <a:pt x="2299" y="1215"/>
                    <a:pt x="2178" y="812"/>
                  </a:cubicBezTo>
                  <a:cubicBezTo>
                    <a:pt x="2017" y="368"/>
                    <a:pt x="1614" y="46"/>
                    <a:pt x="1170" y="5"/>
                  </a:cubicBezTo>
                  <a:cubicBezTo>
                    <a:pt x="1138" y="2"/>
                    <a:pt x="1106" y="1"/>
                    <a:pt x="10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8" name="Google Shape;1248;p31"/>
            <p:cNvSpPr/>
            <p:nvPr/>
          </p:nvSpPr>
          <p:spPr>
            <a:xfrm rot="-9401137">
              <a:off x="8463973" y="3468754"/>
              <a:ext cx="53689" cy="53655"/>
            </a:xfrm>
            <a:custGeom>
              <a:avLst/>
              <a:gdLst/>
              <a:ahLst/>
              <a:cxnLst/>
              <a:rect l="l" t="t" r="r" b="b"/>
              <a:pathLst>
                <a:path w="1574" h="1573" extrusionOk="0">
                  <a:moveTo>
                    <a:pt x="726" y="0"/>
                  </a:moveTo>
                  <a:cubicBezTo>
                    <a:pt x="565" y="40"/>
                    <a:pt x="404" y="161"/>
                    <a:pt x="283" y="323"/>
                  </a:cubicBezTo>
                  <a:lnTo>
                    <a:pt x="202" y="363"/>
                  </a:lnTo>
                  <a:lnTo>
                    <a:pt x="41" y="686"/>
                  </a:lnTo>
                  <a:lnTo>
                    <a:pt x="0" y="887"/>
                  </a:lnTo>
                  <a:cubicBezTo>
                    <a:pt x="0" y="928"/>
                    <a:pt x="0" y="1008"/>
                    <a:pt x="41" y="1049"/>
                  </a:cubicBezTo>
                  <a:cubicBezTo>
                    <a:pt x="81" y="1250"/>
                    <a:pt x="242" y="1412"/>
                    <a:pt x="444" y="1533"/>
                  </a:cubicBezTo>
                  <a:cubicBezTo>
                    <a:pt x="538" y="1559"/>
                    <a:pt x="637" y="1573"/>
                    <a:pt x="735" y="1573"/>
                  </a:cubicBezTo>
                  <a:cubicBezTo>
                    <a:pt x="932" y="1573"/>
                    <a:pt x="1130" y="1519"/>
                    <a:pt x="1291" y="1412"/>
                  </a:cubicBezTo>
                  <a:lnTo>
                    <a:pt x="1452" y="1250"/>
                  </a:lnTo>
                  <a:lnTo>
                    <a:pt x="1573" y="928"/>
                  </a:lnTo>
                  <a:lnTo>
                    <a:pt x="1573" y="726"/>
                  </a:lnTo>
                  <a:lnTo>
                    <a:pt x="1573" y="645"/>
                  </a:lnTo>
                  <a:cubicBezTo>
                    <a:pt x="1493" y="403"/>
                    <a:pt x="1331" y="161"/>
                    <a:pt x="1130" y="40"/>
                  </a:cubicBezTo>
                  <a:lnTo>
                    <a:pt x="10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9" name="Google Shape;1249;p31"/>
            <p:cNvSpPr/>
            <p:nvPr/>
          </p:nvSpPr>
          <p:spPr>
            <a:xfrm rot="-9401137">
              <a:off x="7873717" y="3694214"/>
              <a:ext cx="63309" cy="70949"/>
            </a:xfrm>
            <a:custGeom>
              <a:avLst/>
              <a:gdLst/>
              <a:ahLst/>
              <a:cxnLst/>
              <a:rect l="l" t="t" r="r" b="b"/>
              <a:pathLst>
                <a:path w="1856" h="2080" extrusionOk="0">
                  <a:moveTo>
                    <a:pt x="727" y="0"/>
                  </a:moveTo>
                  <a:lnTo>
                    <a:pt x="444" y="121"/>
                  </a:lnTo>
                  <a:lnTo>
                    <a:pt x="122" y="484"/>
                  </a:lnTo>
                  <a:lnTo>
                    <a:pt x="1" y="847"/>
                  </a:lnTo>
                  <a:lnTo>
                    <a:pt x="41" y="1331"/>
                  </a:lnTo>
                  <a:cubicBezTo>
                    <a:pt x="253" y="1966"/>
                    <a:pt x="646" y="2080"/>
                    <a:pt x="897" y="2080"/>
                  </a:cubicBezTo>
                  <a:cubicBezTo>
                    <a:pt x="981" y="2080"/>
                    <a:pt x="1049" y="2067"/>
                    <a:pt x="1090" y="2057"/>
                  </a:cubicBezTo>
                  <a:lnTo>
                    <a:pt x="1452" y="1775"/>
                  </a:lnTo>
                  <a:lnTo>
                    <a:pt x="1694" y="1412"/>
                  </a:lnTo>
                  <a:cubicBezTo>
                    <a:pt x="1815" y="1210"/>
                    <a:pt x="1856" y="968"/>
                    <a:pt x="1815" y="726"/>
                  </a:cubicBezTo>
                  <a:lnTo>
                    <a:pt x="1573" y="282"/>
                  </a:lnTo>
                  <a:lnTo>
                    <a:pt x="1251" y="8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31"/>
            <p:cNvSpPr/>
            <p:nvPr/>
          </p:nvSpPr>
          <p:spPr>
            <a:xfrm rot="-9401137">
              <a:off x="7336073" y="2910306"/>
              <a:ext cx="45401" cy="49562"/>
            </a:xfrm>
            <a:custGeom>
              <a:avLst/>
              <a:gdLst/>
              <a:ahLst/>
              <a:cxnLst/>
              <a:rect l="l" t="t" r="r" b="b"/>
              <a:pathLst>
                <a:path w="1331" h="1453" extrusionOk="0">
                  <a:moveTo>
                    <a:pt x="524" y="1"/>
                  </a:moveTo>
                  <a:lnTo>
                    <a:pt x="323" y="122"/>
                  </a:lnTo>
                  <a:lnTo>
                    <a:pt x="81" y="565"/>
                  </a:lnTo>
                  <a:cubicBezTo>
                    <a:pt x="40" y="686"/>
                    <a:pt x="0" y="807"/>
                    <a:pt x="40" y="928"/>
                  </a:cubicBezTo>
                  <a:lnTo>
                    <a:pt x="161" y="1130"/>
                  </a:lnTo>
                  <a:lnTo>
                    <a:pt x="484" y="1372"/>
                  </a:lnTo>
                  <a:cubicBezTo>
                    <a:pt x="605" y="1452"/>
                    <a:pt x="726" y="1452"/>
                    <a:pt x="847" y="1452"/>
                  </a:cubicBezTo>
                  <a:lnTo>
                    <a:pt x="1049" y="1291"/>
                  </a:lnTo>
                  <a:lnTo>
                    <a:pt x="1250" y="928"/>
                  </a:lnTo>
                  <a:cubicBezTo>
                    <a:pt x="1291" y="807"/>
                    <a:pt x="1331" y="686"/>
                    <a:pt x="1291" y="565"/>
                  </a:cubicBezTo>
                  <a:lnTo>
                    <a:pt x="1210" y="364"/>
                  </a:lnTo>
                  <a:lnTo>
                    <a:pt x="847" y="41"/>
                  </a:lnTo>
                  <a:cubicBezTo>
                    <a:pt x="726" y="1"/>
                    <a:pt x="605" y="1"/>
                    <a:pt x="5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31"/>
            <p:cNvSpPr/>
            <p:nvPr/>
          </p:nvSpPr>
          <p:spPr>
            <a:xfrm rot="-9401137">
              <a:off x="8555506" y="2960971"/>
              <a:ext cx="35816" cy="28960"/>
            </a:xfrm>
            <a:custGeom>
              <a:avLst/>
              <a:gdLst/>
              <a:ahLst/>
              <a:cxnLst/>
              <a:rect l="l" t="t" r="r" b="b"/>
              <a:pathLst>
                <a:path w="1050" h="849" extrusionOk="0">
                  <a:moveTo>
                    <a:pt x="559" y="0"/>
                  </a:moveTo>
                  <a:cubicBezTo>
                    <a:pt x="496" y="0"/>
                    <a:pt x="430" y="13"/>
                    <a:pt x="364" y="41"/>
                  </a:cubicBezTo>
                  <a:cubicBezTo>
                    <a:pt x="122" y="122"/>
                    <a:pt x="1" y="364"/>
                    <a:pt x="41" y="646"/>
                  </a:cubicBezTo>
                  <a:lnTo>
                    <a:pt x="202" y="808"/>
                  </a:lnTo>
                  <a:cubicBezTo>
                    <a:pt x="283" y="835"/>
                    <a:pt x="368" y="848"/>
                    <a:pt x="453" y="848"/>
                  </a:cubicBezTo>
                  <a:cubicBezTo>
                    <a:pt x="623" y="848"/>
                    <a:pt x="794" y="794"/>
                    <a:pt x="928" y="687"/>
                  </a:cubicBezTo>
                  <a:lnTo>
                    <a:pt x="1049" y="404"/>
                  </a:lnTo>
                  <a:lnTo>
                    <a:pt x="1049" y="324"/>
                  </a:lnTo>
                  <a:cubicBezTo>
                    <a:pt x="956" y="138"/>
                    <a:pt x="769" y="0"/>
                    <a:pt x="5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6">
    <p:spTree>
      <p:nvGrpSpPr>
        <p:cNvPr id="1" name="Shape 1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3" name="Google Shape;1253;p32"/>
          <p:cNvGrpSpPr/>
          <p:nvPr/>
        </p:nvGrpSpPr>
        <p:grpSpPr>
          <a:xfrm flipH="1">
            <a:off x="6322108" y="-963931"/>
            <a:ext cx="3577375" cy="4171622"/>
            <a:chOff x="-664267" y="-780406"/>
            <a:chExt cx="3577375" cy="4171622"/>
          </a:xfrm>
        </p:grpSpPr>
        <p:sp>
          <p:nvSpPr>
            <p:cNvPr id="1254" name="Google Shape;1254;p32"/>
            <p:cNvSpPr/>
            <p:nvPr/>
          </p:nvSpPr>
          <p:spPr>
            <a:xfrm rot="-9527801">
              <a:off x="-112352" y="-452067"/>
              <a:ext cx="2473547" cy="3514945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32"/>
            <p:cNvSpPr/>
            <p:nvPr/>
          </p:nvSpPr>
          <p:spPr>
            <a:xfrm rot="-9527801">
              <a:off x="1067809" y="1094508"/>
              <a:ext cx="16544" cy="9688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32"/>
            <p:cNvSpPr/>
            <p:nvPr/>
          </p:nvSpPr>
          <p:spPr>
            <a:xfrm rot="-9527801">
              <a:off x="1469052" y="1387158"/>
              <a:ext cx="15180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32"/>
            <p:cNvSpPr/>
            <p:nvPr/>
          </p:nvSpPr>
          <p:spPr>
            <a:xfrm rot="-9527801">
              <a:off x="1386086" y="423441"/>
              <a:ext cx="19273" cy="15726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32"/>
            <p:cNvSpPr/>
            <p:nvPr/>
          </p:nvSpPr>
          <p:spPr>
            <a:xfrm rot="-9527801">
              <a:off x="2017466" y="332224"/>
              <a:ext cx="17909" cy="16067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32"/>
            <p:cNvSpPr/>
            <p:nvPr/>
          </p:nvSpPr>
          <p:spPr>
            <a:xfrm rot="-9527801">
              <a:off x="1934750" y="616557"/>
              <a:ext cx="22070" cy="26641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32"/>
            <p:cNvSpPr/>
            <p:nvPr/>
          </p:nvSpPr>
          <p:spPr>
            <a:xfrm rot="-9527801">
              <a:off x="1761762" y="482213"/>
              <a:ext cx="12417" cy="14020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32"/>
            <p:cNvSpPr/>
            <p:nvPr/>
          </p:nvSpPr>
          <p:spPr>
            <a:xfrm rot="-9527801">
              <a:off x="1623811" y="262326"/>
              <a:ext cx="13781" cy="16544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2"/>
            <p:cNvSpPr/>
            <p:nvPr/>
          </p:nvSpPr>
          <p:spPr>
            <a:xfrm rot="-9527801">
              <a:off x="2103455" y="512951"/>
              <a:ext cx="13781" cy="16885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2"/>
            <p:cNvSpPr/>
            <p:nvPr/>
          </p:nvSpPr>
          <p:spPr>
            <a:xfrm rot="-9527801">
              <a:off x="1245107" y="1351949"/>
              <a:ext cx="13781" cy="17909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2"/>
            <p:cNvSpPr/>
            <p:nvPr/>
          </p:nvSpPr>
          <p:spPr>
            <a:xfrm rot="-9527801">
              <a:off x="1651070" y="1318561"/>
              <a:ext cx="42674" cy="35783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32"/>
            <p:cNvSpPr/>
            <p:nvPr/>
          </p:nvSpPr>
          <p:spPr>
            <a:xfrm rot="-9527801">
              <a:off x="1347731" y="1099884"/>
              <a:ext cx="23435" cy="25140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32"/>
            <p:cNvSpPr/>
            <p:nvPr/>
          </p:nvSpPr>
          <p:spPr>
            <a:xfrm rot="-9527801">
              <a:off x="2026810" y="1372567"/>
              <a:ext cx="23435" cy="25686"/>
            </a:xfrm>
            <a:custGeom>
              <a:avLst/>
              <a:gdLst/>
              <a:ahLst/>
              <a:cxnLst/>
              <a:rect l="l" t="t" r="r" b="b"/>
              <a:pathLst>
                <a:path w="687" h="753" extrusionOk="0">
                  <a:moveTo>
                    <a:pt x="375" y="0"/>
                  </a:moveTo>
                  <a:cubicBezTo>
                    <a:pt x="304" y="0"/>
                    <a:pt x="233" y="20"/>
                    <a:pt x="162" y="67"/>
                  </a:cubicBezTo>
                  <a:lnTo>
                    <a:pt x="122" y="147"/>
                  </a:lnTo>
                  <a:lnTo>
                    <a:pt x="1" y="309"/>
                  </a:lnTo>
                  <a:lnTo>
                    <a:pt x="1" y="430"/>
                  </a:lnTo>
                  <a:cubicBezTo>
                    <a:pt x="41" y="591"/>
                    <a:pt x="202" y="752"/>
                    <a:pt x="404" y="752"/>
                  </a:cubicBezTo>
                  <a:lnTo>
                    <a:pt x="485" y="752"/>
                  </a:lnTo>
                  <a:lnTo>
                    <a:pt x="606" y="712"/>
                  </a:lnTo>
                  <a:lnTo>
                    <a:pt x="646" y="631"/>
                  </a:lnTo>
                  <a:cubicBezTo>
                    <a:pt x="686" y="510"/>
                    <a:pt x="686" y="389"/>
                    <a:pt x="646" y="268"/>
                  </a:cubicBezTo>
                  <a:cubicBezTo>
                    <a:pt x="646" y="188"/>
                    <a:pt x="565" y="67"/>
                    <a:pt x="525" y="26"/>
                  </a:cubicBezTo>
                  <a:cubicBezTo>
                    <a:pt x="475" y="10"/>
                    <a:pt x="425" y="0"/>
                    <a:pt x="3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32"/>
            <p:cNvSpPr/>
            <p:nvPr/>
          </p:nvSpPr>
          <p:spPr>
            <a:xfrm rot="-9527801">
              <a:off x="2035269" y="1138251"/>
              <a:ext cx="23401" cy="24799"/>
            </a:xfrm>
            <a:custGeom>
              <a:avLst/>
              <a:gdLst/>
              <a:ahLst/>
              <a:cxnLst/>
              <a:rect l="l" t="t" r="r" b="b"/>
              <a:pathLst>
                <a:path w="686" h="727" extrusionOk="0">
                  <a:moveTo>
                    <a:pt x="242" y="0"/>
                  </a:moveTo>
                  <a:lnTo>
                    <a:pt x="162" y="81"/>
                  </a:lnTo>
                  <a:lnTo>
                    <a:pt x="41" y="242"/>
                  </a:lnTo>
                  <a:cubicBezTo>
                    <a:pt x="0" y="323"/>
                    <a:pt x="0" y="404"/>
                    <a:pt x="41" y="444"/>
                  </a:cubicBezTo>
                  <a:lnTo>
                    <a:pt x="81" y="565"/>
                  </a:lnTo>
                  <a:lnTo>
                    <a:pt x="283" y="686"/>
                  </a:lnTo>
                  <a:cubicBezTo>
                    <a:pt x="323" y="726"/>
                    <a:pt x="363" y="726"/>
                    <a:pt x="444" y="726"/>
                  </a:cubicBezTo>
                  <a:lnTo>
                    <a:pt x="524" y="646"/>
                  </a:lnTo>
                  <a:lnTo>
                    <a:pt x="686" y="444"/>
                  </a:lnTo>
                  <a:cubicBezTo>
                    <a:pt x="686" y="363"/>
                    <a:pt x="686" y="323"/>
                    <a:pt x="686" y="242"/>
                  </a:cubicBezTo>
                  <a:lnTo>
                    <a:pt x="605" y="162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32"/>
            <p:cNvSpPr/>
            <p:nvPr/>
          </p:nvSpPr>
          <p:spPr>
            <a:xfrm rot="-9527801">
              <a:off x="1361634" y="1227433"/>
              <a:ext cx="24799" cy="25686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2"/>
            <p:cNvSpPr/>
            <p:nvPr/>
          </p:nvSpPr>
          <p:spPr>
            <a:xfrm rot="-9527801">
              <a:off x="1359652" y="1561676"/>
              <a:ext cx="13781" cy="19682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2"/>
            <p:cNvSpPr/>
            <p:nvPr/>
          </p:nvSpPr>
          <p:spPr>
            <a:xfrm rot="-9527801">
              <a:off x="1565233" y="1589795"/>
              <a:ext cx="16544" cy="14702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32"/>
            <p:cNvSpPr/>
            <p:nvPr/>
          </p:nvSpPr>
          <p:spPr>
            <a:xfrm rot="-9527801">
              <a:off x="1704325" y="1438955"/>
              <a:ext cx="28927" cy="27528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32"/>
            <p:cNvSpPr/>
            <p:nvPr/>
          </p:nvSpPr>
          <p:spPr>
            <a:xfrm rot="-9527801">
              <a:off x="1583564" y="1460904"/>
              <a:ext cx="26164" cy="27562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2"/>
            <p:cNvSpPr/>
            <p:nvPr/>
          </p:nvSpPr>
          <p:spPr>
            <a:xfrm rot="-9527801">
              <a:off x="1857953" y="1560406"/>
              <a:ext cx="15180" cy="16885"/>
            </a:xfrm>
            <a:custGeom>
              <a:avLst/>
              <a:gdLst/>
              <a:ahLst/>
              <a:cxnLst/>
              <a:rect l="l" t="t" r="r" b="b"/>
              <a:pathLst>
                <a:path w="445" h="495" extrusionOk="0">
                  <a:moveTo>
                    <a:pt x="224" y="0"/>
                  </a:moveTo>
                  <a:cubicBezTo>
                    <a:pt x="203" y="0"/>
                    <a:pt x="183" y="4"/>
                    <a:pt x="162" y="11"/>
                  </a:cubicBezTo>
                  <a:lnTo>
                    <a:pt x="41" y="212"/>
                  </a:lnTo>
                  <a:cubicBezTo>
                    <a:pt x="41" y="253"/>
                    <a:pt x="0" y="293"/>
                    <a:pt x="0" y="373"/>
                  </a:cubicBezTo>
                  <a:lnTo>
                    <a:pt x="121" y="494"/>
                  </a:lnTo>
                  <a:lnTo>
                    <a:pt x="162" y="494"/>
                  </a:lnTo>
                  <a:cubicBezTo>
                    <a:pt x="242" y="494"/>
                    <a:pt x="323" y="494"/>
                    <a:pt x="404" y="454"/>
                  </a:cubicBezTo>
                  <a:lnTo>
                    <a:pt x="444" y="293"/>
                  </a:lnTo>
                  <a:lnTo>
                    <a:pt x="444" y="212"/>
                  </a:lnTo>
                  <a:cubicBezTo>
                    <a:pt x="411" y="79"/>
                    <a:pt x="322" y="0"/>
                    <a:pt x="2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32"/>
            <p:cNvSpPr/>
            <p:nvPr/>
          </p:nvSpPr>
          <p:spPr>
            <a:xfrm rot="-9527801">
              <a:off x="1537989" y="815669"/>
              <a:ext cx="39911" cy="49428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32"/>
            <p:cNvSpPr/>
            <p:nvPr/>
          </p:nvSpPr>
          <p:spPr>
            <a:xfrm rot="-9527801">
              <a:off x="1736219" y="702689"/>
              <a:ext cx="22070" cy="25891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2"/>
            <p:cNvSpPr/>
            <p:nvPr/>
          </p:nvSpPr>
          <p:spPr>
            <a:xfrm rot="-9527801">
              <a:off x="1875528" y="835184"/>
              <a:ext cx="39911" cy="42708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32"/>
            <p:cNvSpPr/>
            <p:nvPr/>
          </p:nvSpPr>
          <p:spPr>
            <a:xfrm rot="-9527801">
              <a:off x="1619619" y="834683"/>
              <a:ext cx="39945" cy="39297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32"/>
            <p:cNvSpPr/>
            <p:nvPr/>
          </p:nvSpPr>
          <p:spPr>
            <a:xfrm rot="-9527801">
              <a:off x="1217568" y="696867"/>
              <a:ext cx="22070" cy="26198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32"/>
            <p:cNvSpPr/>
            <p:nvPr/>
          </p:nvSpPr>
          <p:spPr>
            <a:xfrm rot="-9527801">
              <a:off x="1673170" y="1032396"/>
              <a:ext cx="33054" cy="35920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32"/>
            <p:cNvSpPr/>
            <p:nvPr/>
          </p:nvSpPr>
          <p:spPr>
            <a:xfrm rot="-9527801">
              <a:off x="1547831" y="1050862"/>
              <a:ext cx="35783" cy="37182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32"/>
            <p:cNvSpPr/>
            <p:nvPr/>
          </p:nvSpPr>
          <p:spPr>
            <a:xfrm rot="-9527801">
              <a:off x="1295543" y="1023597"/>
              <a:ext cx="15146" cy="19307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32"/>
            <p:cNvSpPr/>
            <p:nvPr/>
          </p:nvSpPr>
          <p:spPr>
            <a:xfrm rot="-9527801">
              <a:off x="1343161" y="928295"/>
              <a:ext cx="23435" cy="26710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32"/>
            <p:cNvSpPr/>
            <p:nvPr/>
          </p:nvSpPr>
          <p:spPr>
            <a:xfrm rot="-9527801">
              <a:off x="1606046" y="475556"/>
              <a:ext cx="15180" cy="16544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32"/>
            <p:cNvSpPr/>
            <p:nvPr/>
          </p:nvSpPr>
          <p:spPr>
            <a:xfrm rot="-9527801">
              <a:off x="1560542" y="1180655"/>
              <a:ext cx="39945" cy="39911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32"/>
            <p:cNvSpPr/>
            <p:nvPr/>
          </p:nvSpPr>
          <p:spPr>
            <a:xfrm rot="-9527801">
              <a:off x="2063771" y="930861"/>
              <a:ext cx="27562" cy="27085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32"/>
            <p:cNvSpPr/>
            <p:nvPr/>
          </p:nvSpPr>
          <p:spPr>
            <a:xfrm rot="-9527801">
              <a:off x="1766592" y="1057350"/>
              <a:ext cx="31690" cy="36602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32"/>
            <p:cNvSpPr/>
            <p:nvPr/>
          </p:nvSpPr>
          <p:spPr>
            <a:xfrm rot="-9527801">
              <a:off x="1809023" y="1291630"/>
              <a:ext cx="38546" cy="42810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32"/>
            <p:cNvSpPr/>
            <p:nvPr/>
          </p:nvSpPr>
          <p:spPr>
            <a:xfrm rot="-9527801">
              <a:off x="1474706" y="666969"/>
              <a:ext cx="23401" cy="23401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32"/>
            <p:cNvSpPr/>
            <p:nvPr/>
          </p:nvSpPr>
          <p:spPr>
            <a:xfrm rot="-9527801">
              <a:off x="2100858" y="669152"/>
              <a:ext cx="19307" cy="15419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0" name="Google Shape;1290;p32"/>
          <p:cNvGrpSpPr/>
          <p:nvPr/>
        </p:nvGrpSpPr>
        <p:grpSpPr>
          <a:xfrm>
            <a:off x="-1068559" y="2502562"/>
            <a:ext cx="4181011" cy="3599586"/>
            <a:chOff x="-1068559" y="2502562"/>
            <a:chExt cx="4181011" cy="3599586"/>
          </a:xfrm>
        </p:grpSpPr>
        <p:sp>
          <p:nvSpPr>
            <p:cNvPr id="1291" name="Google Shape;1291;p32"/>
            <p:cNvSpPr/>
            <p:nvPr/>
          </p:nvSpPr>
          <p:spPr>
            <a:xfrm rot="6704763">
              <a:off x="-214760" y="2544978"/>
              <a:ext cx="2473413" cy="3514755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32"/>
            <p:cNvSpPr/>
            <p:nvPr/>
          </p:nvSpPr>
          <p:spPr>
            <a:xfrm rot="7217726">
              <a:off x="802535" y="4312647"/>
              <a:ext cx="16544" cy="9687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32"/>
            <p:cNvSpPr/>
            <p:nvPr/>
          </p:nvSpPr>
          <p:spPr>
            <a:xfrm rot="7217726">
              <a:off x="1155721" y="3963156"/>
              <a:ext cx="15179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32"/>
            <p:cNvSpPr/>
            <p:nvPr/>
          </p:nvSpPr>
          <p:spPr>
            <a:xfrm rot="7217726">
              <a:off x="192044" y="3888462"/>
              <a:ext cx="19273" cy="15725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32"/>
            <p:cNvSpPr/>
            <p:nvPr/>
          </p:nvSpPr>
          <p:spPr>
            <a:xfrm rot="7217726">
              <a:off x="202477" y="3251155"/>
              <a:ext cx="17908" cy="16066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32"/>
            <p:cNvSpPr/>
            <p:nvPr/>
          </p:nvSpPr>
          <p:spPr>
            <a:xfrm rot="7217726">
              <a:off x="473627" y="3371247"/>
              <a:ext cx="22070" cy="26641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32"/>
            <p:cNvSpPr/>
            <p:nvPr/>
          </p:nvSpPr>
          <p:spPr>
            <a:xfrm rot="7217726">
              <a:off x="311477" y="3530909"/>
              <a:ext cx="12416" cy="14020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32"/>
            <p:cNvSpPr/>
            <p:nvPr/>
          </p:nvSpPr>
          <p:spPr>
            <a:xfrm rot="7217726">
              <a:off x="73236" y="3630643"/>
              <a:ext cx="13781" cy="16544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32"/>
            <p:cNvSpPr/>
            <p:nvPr/>
          </p:nvSpPr>
          <p:spPr>
            <a:xfrm rot="7217726">
              <a:off x="396655" y="3196498"/>
              <a:ext cx="13781" cy="16885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32"/>
            <p:cNvSpPr/>
            <p:nvPr/>
          </p:nvSpPr>
          <p:spPr>
            <a:xfrm rot="7217726">
              <a:off x="1089968" y="4176162"/>
              <a:ext cx="13781" cy="17908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32"/>
            <p:cNvSpPr/>
            <p:nvPr/>
          </p:nvSpPr>
          <p:spPr>
            <a:xfrm rot="7217726">
              <a:off x="1117804" y="3748249"/>
              <a:ext cx="42673" cy="35782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32"/>
            <p:cNvSpPr/>
            <p:nvPr/>
          </p:nvSpPr>
          <p:spPr>
            <a:xfrm rot="7217726">
              <a:off x="856800" y="4027194"/>
              <a:ext cx="23434" cy="25140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32"/>
            <p:cNvSpPr/>
            <p:nvPr/>
          </p:nvSpPr>
          <p:spPr>
            <a:xfrm rot="7217726">
              <a:off x="1233611" y="3399525"/>
              <a:ext cx="23434" cy="25685"/>
            </a:xfrm>
            <a:custGeom>
              <a:avLst/>
              <a:gdLst/>
              <a:ahLst/>
              <a:cxnLst/>
              <a:rect l="l" t="t" r="r" b="b"/>
              <a:pathLst>
                <a:path w="687" h="753" extrusionOk="0">
                  <a:moveTo>
                    <a:pt x="375" y="0"/>
                  </a:moveTo>
                  <a:cubicBezTo>
                    <a:pt x="304" y="0"/>
                    <a:pt x="233" y="20"/>
                    <a:pt x="162" y="67"/>
                  </a:cubicBezTo>
                  <a:lnTo>
                    <a:pt x="122" y="147"/>
                  </a:lnTo>
                  <a:lnTo>
                    <a:pt x="1" y="309"/>
                  </a:lnTo>
                  <a:lnTo>
                    <a:pt x="1" y="430"/>
                  </a:lnTo>
                  <a:cubicBezTo>
                    <a:pt x="41" y="591"/>
                    <a:pt x="202" y="752"/>
                    <a:pt x="404" y="752"/>
                  </a:cubicBezTo>
                  <a:lnTo>
                    <a:pt x="485" y="752"/>
                  </a:lnTo>
                  <a:lnTo>
                    <a:pt x="606" y="712"/>
                  </a:lnTo>
                  <a:lnTo>
                    <a:pt x="646" y="631"/>
                  </a:lnTo>
                  <a:cubicBezTo>
                    <a:pt x="686" y="510"/>
                    <a:pt x="686" y="389"/>
                    <a:pt x="646" y="268"/>
                  </a:cubicBezTo>
                  <a:cubicBezTo>
                    <a:pt x="646" y="188"/>
                    <a:pt x="565" y="67"/>
                    <a:pt x="525" y="26"/>
                  </a:cubicBezTo>
                  <a:cubicBezTo>
                    <a:pt x="475" y="10"/>
                    <a:pt x="425" y="0"/>
                    <a:pt x="3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32"/>
            <p:cNvSpPr/>
            <p:nvPr/>
          </p:nvSpPr>
          <p:spPr>
            <a:xfrm rot="7217726">
              <a:off x="1003160" y="3354541"/>
              <a:ext cx="23400" cy="24799"/>
            </a:xfrm>
            <a:custGeom>
              <a:avLst/>
              <a:gdLst/>
              <a:ahLst/>
              <a:cxnLst/>
              <a:rect l="l" t="t" r="r" b="b"/>
              <a:pathLst>
                <a:path w="686" h="727" extrusionOk="0">
                  <a:moveTo>
                    <a:pt x="242" y="0"/>
                  </a:moveTo>
                  <a:lnTo>
                    <a:pt x="162" y="81"/>
                  </a:lnTo>
                  <a:lnTo>
                    <a:pt x="41" y="242"/>
                  </a:lnTo>
                  <a:cubicBezTo>
                    <a:pt x="0" y="323"/>
                    <a:pt x="0" y="404"/>
                    <a:pt x="41" y="444"/>
                  </a:cubicBezTo>
                  <a:lnTo>
                    <a:pt x="81" y="565"/>
                  </a:lnTo>
                  <a:lnTo>
                    <a:pt x="283" y="686"/>
                  </a:lnTo>
                  <a:cubicBezTo>
                    <a:pt x="323" y="726"/>
                    <a:pt x="363" y="726"/>
                    <a:pt x="444" y="726"/>
                  </a:cubicBezTo>
                  <a:lnTo>
                    <a:pt x="524" y="646"/>
                  </a:lnTo>
                  <a:lnTo>
                    <a:pt x="686" y="444"/>
                  </a:lnTo>
                  <a:cubicBezTo>
                    <a:pt x="686" y="363"/>
                    <a:pt x="686" y="323"/>
                    <a:pt x="686" y="242"/>
                  </a:cubicBezTo>
                  <a:lnTo>
                    <a:pt x="605" y="162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32"/>
            <p:cNvSpPr/>
            <p:nvPr/>
          </p:nvSpPr>
          <p:spPr>
            <a:xfrm rot="7217726">
              <a:off x="984633" y="4032715"/>
              <a:ext cx="24799" cy="25685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32"/>
            <p:cNvSpPr/>
            <p:nvPr/>
          </p:nvSpPr>
          <p:spPr>
            <a:xfrm rot="7217726">
              <a:off x="1316026" y="4095450"/>
              <a:ext cx="13781" cy="19682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32"/>
            <p:cNvSpPr/>
            <p:nvPr/>
          </p:nvSpPr>
          <p:spPr>
            <a:xfrm rot="7217726">
              <a:off x="1372651" y="3897634"/>
              <a:ext cx="16544" cy="14702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32"/>
            <p:cNvSpPr/>
            <p:nvPr/>
          </p:nvSpPr>
          <p:spPr>
            <a:xfrm rot="7217726">
              <a:off x="1246806" y="3724950"/>
              <a:ext cx="28926" cy="27527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32"/>
            <p:cNvSpPr/>
            <p:nvPr/>
          </p:nvSpPr>
          <p:spPr>
            <a:xfrm rot="7217726">
              <a:off x="1250579" y="3849006"/>
              <a:ext cx="26163" cy="27562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32"/>
            <p:cNvSpPr/>
            <p:nvPr/>
          </p:nvSpPr>
          <p:spPr>
            <a:xfrm rot="7217726">
              <a:off x="1391534" y="3603714"/>
              <a:ext cx="15179" cy="16885"/>
            </a:xfrm>
            <a:custGeom>
              <a:avLst/>
              <a:gdLst/>
              <a:ahLst/>
              <a:cxnLst/>
              <a:rect l="l" t="t" r="r" b="b"/>
              <a:pathLst>
                <a:path w="445" h="495" extrusionOk="0">
                  <a:moveTo>
                    <a:pt x="224" y="0"/>
                  </a:moveTo>
                  <a:cubicBezTo>
                    <a:pt x="203" y="0"/>
                    <a:pt x="183" y="4"/>
                    <a:pt x="162" y="11"/>
                  </a:cubicBezTo>
                  <a:lnTo>
                    <a:pt x="41" y="212"/>
                  </a:lnTo>
                  <a:cubicBezTo>
                    <a:pt x="41" y="253"/>
                    <a:pt x="0" y="293"/>
                    <a:pt x="0" y="373"/>
                  </a:cubicBezTo>
                  <a:lnTo>
                    <a:pt x="121" y="494"/>
                  </a:lnTo>
                  <a:lnTo>
                    <a:pt x="162" y="494"/>
                  </a:lnTo>
                  <a:cubicBezTo>
                    <a:pt x="242" y="494"/>
                    <a:pt x="323" y="494"/>
                    <a:pt x="404" y="454"/>
                  </a:cubicBezTo>
                  <a:lnTo>
                    <a:pt x="444" y="293"/>
                  </a:lnTo>
                  <a:lnTo>
                    <a:pt x="444" y="212"/>
                  </a:lnTo>
                  <a:cubicBezTo>
                    <a:pt x="411" y="79"/>
                    <a:pt x="322" y="0"/>
                    <a:pt x="2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32"/>
            <p:cNvSpPr/>
            <p:nvPr/>
          </p:nvSpPr>
          <p:spPr>
            <a:xfrm rot="7217726">
              <a:off x="611281" y="3776068"/>
              <a:ext cx="39910" cy="49427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32"/>
            <p:cNvSpPr/>
            <p:nvPr/>
          </p:nvSpPr>
          <p:spPr>
            <a:xfrm rot="7217726">
              <a:off x="526935" y="3581202"/>
              <a:ext cx="22070" cy="25890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32"/>
            <p:cNvSpPr/>
            <p:nvPr/>
          </p:nvSpPr>
          <p:spPr>
            <a:xfrm rot="7217726">
              <a:off x="680564" y="3448694"/>
              <a:ext cx="39910" cy="42707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32"/>
            <p:cNvSpPr/>
            <p:nvPr/>
          </p:nvSpPr>
          <p:spPr>
            <a:xfrm rot="7217726">
              <a:off x="637937" y="3702719"/>
              <a:ext cx="39944" cy="39296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32"/>
            <p:cNvSpPr/>
            <p:nvPr/>
          </p:nvSpPr>
          <p:spPr>
            <a:xfrm rot="7217726">
              <a:off x="439392" y="4092269"/>
              <a:ext cx="22070" cy="26197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32"/>
            <p:cNvSpPr/>
            <p:nvPr/>
          </p:nvSpPr>
          <p:spPr>
            <a:xfrm rot="7217726">
              <a:off x="842854" y="3685905"/>
              <a:ext cx="33053" cy="35919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32"/>
            <p:cNvSpPr/>
            <p:nvPr/>
          </p:nvSpPr>
          <p:spPr>
            <a:xfrm rot="7217726">
              <a:off x="840757" y="3810704"/>
              <a:ext cx="35782" cy="37181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32"/>
            <p:cNvSpPr/>
            <p:nvPr/>
          </p:nvSpPr>
          <p:spPr>
            <a:xfrm rot="7217726">
              <a:off x="773838" y="4073218"/>
              <a:ext cx="15145" cy="19307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32"/>
            <p:cNvSpPr/>
            <p:nvPr/>
          </p:nvSpPr>
          <p:spPr>
            <a:xfrm rot="7217726">
              <a:off x="687425" y="4003935"/>
              <a:ext cx="23434" cy="26709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32"/>
            <p:cNvSpPr/>
            <p:nvPr/>
          </p:nvSpPr>
          <p:spPr>
            <a:xfrm rot="7217726">
              <a:off x="280383" y="3681184"/>
              <a:ext cx="15179" cy="16544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32"/>
            <p:cNvSpPr/>
            <p:nvPr/>
          </p:nvSpPr>
          <p:spPr>
            <a:xfrm rot="7217726">
              <a:off x="970519" y="3815457"/>
              <a:ext cx="39944" cy="39910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32"/>
            <p:cNvSpPr/>
            <p:nvPr/>
          </p:nvSpPr>
          <p:spPr>
            <a:xfrm rot="7217726">
              <a:off x="802263" y="3290613"/>
              <a:ext cx="27562" cy="27084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32"/>
            <p:cNvSpPr/>
            <p:nvPr/>
          </p:nvSpPr>
          <p:spPr>
            <a:xfrm rot="7217726">
              <a:off x="883164" y="3597989"/>
              <a:ext cx="31689" cy="36601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32"/>
            <p:cNvSpPr/>
            <p:nvPr/>
          </p:nvSpPr>
          <p:spPr>
            <a:xfrm rot="7217726">
              <a:off x="1121376" y="3587110"/>
              <a:ext cx="38545" cy="42809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32"/>
            <p:cNvSpPr/>
            <p:nvPr/>
          </p:nvSpPr>
          <p:spPr>
            <a:xfrm rot="7217726">
              <a:off x="448557" y="3834167"/>
              <a:ext cx="23400" cy="23400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32"/>
            <p:cNvSpPr/>
            <p:nvPr/>
          </p:nvSpPr>
          <p:spPr>
            <a:xfrm rot="7217726">
              <a:off x="547427" y="3221631"/>
              <a:ext cx="19307" cy="15418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7">
    <p:spTree>
      <p:nvGrpSpPr>
        <p:cNvPr id="1" name="Shape 1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8" name="Google Shape;1328;p33"/>
          <p:cNvSpPr/>
          <p:nvPr/>
        </p:nvSpPr>
        <p:spPr>
          <a:xfrm rot="3863130" flipH="1">
            <a:off x="-1823485" y="2594383"/>
            <a:ext cx="4426608" cy="4334149"/>
          </a:xfrm>
          <a:custGeom>
            <a:avLst/>
            <a:gdLst/>
            <a:ahLst/>
            <a:cxnLst/>
            <a:rect l="l" t="t" r="r" b="b"/>
            <a:pathLst>
              <a:path w="164618" h="181830" extrusionOk="0">
                <a:moveTo>
                  <a:pt x="17337" y="0"/>
                </a:moveTo>
                <a:cubicBezTo>
                  <a:pt x="11319" y="0"/>
                  <a:pt x="5466" y="2631"/>
                  <a:pt x="351" y="7417"/>
                </a:cubicBezTo>
                <a:lnTo>
                  <a:pt x="0" y="23756"/>
                </a:lnTo>
                <a:cubicBezTo>
                  <a:pt x="11551" y="25117"/>
                  <a:pt x="25123" y="28148"/>
                  <a:pt x="31316" y="39963"/>
                </a:cubicBezTo>
                <a:cubicBezTo>
                  <a:pt x="35137" y="47342"/>
                  <a:pt x="35006" y="56214"/>
                  <a:pt x="38212" y="63944"/>
                </a:cubicBezTo>
                <a:cubicBezTo>
                  <a:pt x="42253" y="73739"/>
                  <a:pt x="51125" y="80107"/>
                  <a:pt x="59733" y="84675"/>
                </a:cubicBezTo>
                <a:cubicBezTo>
                  <a:pt x="68386" y="89243"/>
                  <a:pt x="76336" y="94382"/>
                  <a:pt x="84900" y="99960"/>
                </a:cubicBezTo>
                <a:cubicBezTo>
                  <a:pt x="106334" y="113927"/>
                  <a:pt x="117885" y="167116"/>
                  <a:pt x="111956" y="181830"/>
                </a:cubicBezTo>
                <a:lnTo>
                  <a:pt x="164618" y="98159"/>
                </a:lnTo>
                <a:cubicBezTo>
                  <a:pt x="155043" y="77033"/>
                  <a:pt x="135498" y="61353"/>
                  <a:pt x="115426" y="58673"/>
                </a:cubicBezTo>
                <a:cubicBezTo>
                  <a:pt x="112484" y="58295"/>
                  <a:pt x="109552" y="58172"/>
                  <a:pt x="106623" y="58172"/>
                </a:cubicBezTo>
                <a:cubicBezTo>
                  <a:pt x="101103" y="58172"/>
                  <a:pt x="95600" y="58611"/>
                  <a:pt x="90084" y="58611"/>
                </a:cubicBezTo>
                <a:cubicBezTo>
                  <a:pt x="89352" y="58611"/>
                  <a:pt x="88620" y="58603"/>
                  <a:pt x="87887" y="58586"/>
                </a:cubicBezTo>
                <a:cubicBezTo>
                  <a:pt x="78664" y="58366"/>
                  <a:pt x="68781" y="56302"/>
                  <a:pt x="61227" y="49362"/>
                </a:cubicBezTo>
                <a:cubicBezTo>
                  <a:pt x="48841" y="38074"/>
                  <a:pt x="45854" y="17036"/>
                  <a:pt x="33073" y="6319"/>
                </a:cubicBezTo>
                <a:cubicBezTo>
                  <a:pt x="27958" y="2002"/>
                  <a:pt x="22585" y="0"/>
                  <a:pt x="1733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29" name="Google Shape;1329;p33"/>
          <p:cNvGrpSpPr/>
          <p:nvPr/>
        </p:nvGrpSpPr>
        <p:grpSpPr>
          <a:xfrm rot="-4498532">
            <a:off x="154133" y="3097747"/>
            <a:ext cx="1909331" cy="1939678"/>
            <a:chOff x="-754697" y="1352100"/>
            <a:chExt cx="6171556" cy="3954075"/>
          </a:xfrm>
        </p:grpSpPr>
        <p:sp>
          <p:nvSpPr>
            <p:cNvPr id="1330" name="Google Shape;1330;p33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33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33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33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33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33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33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33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33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33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33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41" name="Google Shape;1341;p33"/>
          <p:cNvGrpSpPr/>
          <p:nvPr/>
        </p:nvGrpSpPr>
        <p:grpSpPr>
          <a:xfrm rot="-7699724">
            <a:off x="6310521" y="-2358085"/>
            <a:ext cx="3806887" cy="4765914"/>
            <a:chOff x="6132853" y="1390870"/>
            <a:chExt cx="3806719" cy="4765704"/>
          </a:xfrm>
        </p:grpSpPr>
        <p:sp>
          <p:nvSpPr>
            <p:cNvPr id="1342" name="Google Shape;1342;p33"/>
            <p:cNvSpPr/>
            <p:nvPr/>
          </p:nvSpPr>
          <p:spPr>
            <a:xfrm rot="-9401137">
              <a:off x="6864169" y="1684114"/>
              <a:ext cx="2344087" cy="4179216"/>
            </a:xfrm>
            <a:custGeom>
              <a:avLst/>
              <a:gdLst/>
              <a:ahLst/>
              <a:cxnLst/>
              <a:rect l="l" t="t" r="r" b="b"/>
              <a:pathLst>
                <a:path w="68721" h="122521" extrusionOk="0">
                  <a:moveTo>
                    <a:pt x="66664" y="0"/>
                  </a:moveTo>
                  <a:lnTo>
                    <a:pt x="51581" y="8792"/>
                  </a:lnTo>
                  <a:cubicBezTo>
                    <a:pt x="51218" y="24521"/>
                    <a:pt x="46822" y="40410"/>
                    <a:pt x="37708" y="52549"/>
                  </a:cubicBezTo>
                  <a:cubicBezTo>
                    <a:pt x="28917" y="64244"/>
                    <a:pt x="15515" y="72109"/>
                    <a:pt x="1716" y="72109"/>
                  </a:cubicBezTo>
                  <a:cubicBezTo>
                    <a:pt x="1145" y="72109"/>
                    <a:pt x="573" y="72096"/>
                    <a:pt x="0" y="72069"/>
                  </a:cubicBezTo>
                  <a:lnTo>
                    <a:pt x="0" y="72069"/>
                  </a:lnTo>
                  <a:lnTo>
                    <a:pt x="6412" y="122520"/>
                  </a:lnTo>
                  <a:cubicBezTo>
                    <a:pt x="9518" y="113406"/>
                    <a:pt x="18350" y="108486"/>
                    <a:pt x="26294" y="103969"/>
                  </a:cubicBezTo>
                  <a:cubicBezTo>
                    <a:pt x="36498" y="98161"/>
                    <a:pt x="46540" y="91507"/>
                    <a:pt x="54484" y="82393"/>
                  </a:cubicBezTo>
                  <a:cubicBezTo>
                    <a:pt x="62470" y="73319"/>
                    <a:pt x="68237" y="61422"/>
                    <a:pt x="68559" y="48879"/>
                  </a:cubicBezTo>
                  <a:cubicBezTo>
                    <a:pt x="68721" y="42628"/>
                    <a:pt x="67591" y="36458"/>
                    <a:pt x="66825" y="30247"/>
                  </a:cubicBezTo>
                  <a:cubicBezTo>
                    <a:pt x="65656" y="20205"/>
                    <a:pt x="65575" y="10042"/>
                    <a:pt x="666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33"/>
            <p:cNvSpPr/>
            <p:nvPr/>
          </p:nvSpPr>
          <p:spPr>
            <a:xfrm rot="-9401137">
              <a:off x="7272015" y="4313412"/>
              <a:ext cx="31688" cy="19545"/>
            </a:xfrm>
            <a:custGeom>
              <a:avLst/>
              <a:gdLst/>
              <a:ahLst/>
              <a:cxnLst/>
              <a:rect l="l" t="t" r="r" b="b"/>
              <a:pathLst>
                <a:path w="929" h="573" extrusionOk="0">
                  <a:moveTo>
                    <a:pt x="538" y="0"/>
                  </a:moveTo>
                  <a:cubicBezTo>
                    <a:pt x="478" y="0"/>
                    <a:pt x="418" y="15"/>
                    <a:pt x="364" y="48"/>
                  </a:cubicBezTo>
                  <a:cubicBezTo>
                    <a:pt x="243" y="48"/>
                    <a:pt x="202" y="129"/>
                    <a:pt x="122" y="209"/>
                  </a:cubicBezTo>
                  <a:cubicBezTo>
                    <a:pt x="41" y="290"/>
                    <a:pt x="1" y="451"/>
                    <a:pt x="41" y="572"/>
                  </a:cubicBezTo>
                  <a:lnTo>
                    <a:pt x="323" y="451"/>
                  </a:lnTo>
                  <a:lnTo>
                    <a:pt x="323" y="491"/>
                  </a:lnTo>
                  <a:cubicBezTo>
                    <a:pt x="342" y="485"/>
                    <a:pt x="358" y="483"/>
                    <a:pt x="373" y="483"/>
                  </a:cubicBezTo>
                  <a:cubicBezTo>
                    <a:pt x="433" y="483"/>
                    <a:pt x="475" y="520"/>
                    <a:pt x="541" y="520"/>
                  </a:cubicBezTo>
                  <a:cubicBezTo>
                    <a:pt x="570" y="520"/>
                    <a:pt x="604" y="513"/>
                    <a:pt x="646" y="491"/>
                  </a:cubicBezTo>
                  <a:cubicBezTo>
                    <a:pt x="646" y="451"/>
                    <a:pt x="646" y="411"/>
                    <a:pt x="646" y="411"/>
                  </a:cubicBezTo>
                  <a:lnTo>
                    <a:pt x="928" y="290"/>
                  </a:lnTo>
                  <a:cubicBezTo>
                    <a:pt x="869" y="113"/>
                    <a:pt x="702" y="0"/>
                    <a:pt x="53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33"/>
            <p:cNvSpPr/>
            <p:nvPr/>
          </p:nvSpPr>
          <p:spPr>
            <a:xfrm rot="-9401137">
              <a:off x="8234467" y="2847548"/>
              <a:ext cx="42672" cy="50961"/>
            </a:xfrm>
            <a:custGeom>
              <a:avLst/>
              <a:gdLst/>
              <a:ahLst/>
              <a:cxnLst/>
              <a:rect l="l" t="t" r="r" b="b"/>
              <a:pathLst>
                <a:path w="1251" h="1494" extrusionOk="0">
                  <a:moveTo>
                    <a:pt x="484" y="1"/>
                  </a:moveTo>
                  <a:lnTo>
                    <a:pt x="323" y="82"/>
                  </a:lnTo>
                  <a:lnTo>
                    <a:pt x="162" y="203"/>
                  </a:lnTo>
                  <a:lnTo>
                    <a:pt x="81" y="324"/>
                  </a:lnTo>
                  <a:cubicBezTo>
                    <a:pt x="0" y="525"/>
                    <a:pt x="0" y="767"/>
                    <a:pt x="81" y="929"/>
                  </a:cubicBezTo>
                  <a:cubicBezTo>
                    <a:pt x="162" y="1251"/>
                    <a:pt x="403" y="1453"/>
                    <a:pt x="726" y="1493"/>
                  </a:cubicBezTo>
                  <a:lnTo>
                    <a:pt x="1008" y="1372"/>
                  </a:lnTo>
                  <a:lnTo>
                    <a:pt x="1250" y="1009"/>
                  </a:lnTo>
                  <a:lnTo>
                    <a:pt x="1250" y="687"/>
                  </a:lnTo>
                  <a:lnTo>
                    <a:pt x="1210" y="566"/>
                  </a:lnTo>
                  <a:cubicBezTo>
                    <a:pt x="1008" y="41"/>
                    <a:pt x="645" y="1"/>
                    <a:pt x="4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33"/>
            <p:cNvSpPr/>
            <p:nvPr/>
          </p:nvSpPr>
          <p:spPr>
            <a:xfrm rot="-9401137">
              <a:off x="8870405" y="2834548"/>
              <a:ext cx="27561" cy="35304"/>
            </a:xfrm>
            <a:custGeom>
              <a:avLst/>
              <a:gdLst/>
              <a:ahLst/>
              <a:cxnLst/>
              <a:rect l="l" t="t" r="r" b="b"/>
              <a:pathLst>
                <a:path w="808" h="1035" extrusionOk="0">
                  <a:moveTo>
                    <a:pt x="376" y="1"/>
                  </a:moveTo>
                  <a:cubicBezTo>
                    <a:pt x="331" y="1"/>
                    <a:pt x="286" y="9"/>
                    <a:pt x="243" y="26"/>
                  </a:cubicBezTo>
                  <a:lnTo>
                    <a:pt x="41" y="268"/>
                  </a:lnTo>
                  <a:cubicBezTo>
                    <a:pt x="41" y="349"/>
                    <a:pt x="41" y="389"/>
                    <a:pt x="41" y="470"/>
                  </a:cubicBezTo>
                  <a:cubicBezTo>
                    <a:pt x="1" y="550"/>
                    <a:pt x="1" y="671"/>
                    <a:pt x="1" y="752"/>
                  </a:cubicBezTo>
                  <a:lnTo>
                    <a:pt x="283" y="1034"/>
                  </a:lnTo>
                  <a:cubicBezTo>
                    <a:pt x="485" y="954"/>
                    <a:pt x="606" y="833"/>
                    <a:pt x="727" y="671"/>
                  </a:cubicBezTo>
                  <a:cubicBezTo>
                    <a:pt x="767" y="550"/>
                    <a:pt x="808" y="389"/>
                    <a:pt x="767" y="268"/>
                  </a:cubicBezTo>
                  <a:cubicBezTo>
                    <a:pt x="704" y="110"/>
                    <a:pt x="541" y="1"/>
                    <a:pt x="3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33"/>
            <p:cNvSpPr/>
            <p:nvPr/>
          </p:nvSpPr>
          <p:spPr>
            <a:xfrm rot="-9401137">
              <a:off x="8570353" y="2656276"/>
              <a:ext cx="27561" cy="32507"/>
            </a:xfrm>
            <a:custGeom>
              <a:avLst/>
              <a:gdLst/>
              <a:ahLst/>
              <a:cxnLst/>
              <a:rect l="l" t="t" r="r" b="b"/>
              <a:pathLst>
                <a:path w="808" h="953" extrusionOk="0">
                  <a:moveTo>
                    <a:pt x="485" y="0"/>
                  </a:moveTo>
                  <a:cubicBezTo>
                    <a:pt x="324" y="0"/>
                    <a:pt x="203" y="121"/>
                    <a:pt x="122" y="242"/>
                  </a:cubicBezTo>
                  <a:cubicBezTo>
                    <a:pt x="41" y="363"/>
                    <a:pt x="1" y="525"/>
                    <a:pt x="41" y="646"/>
                  </a:cubicBezTo>
                  <a:cubicBezTo>
                    <a:pt x="105" y="837"/>
                    <a:pt x="270" y="953"/>
                    <a:pt x="456" y="953"/>
                  </a:cubicBezTo>
                  <a:cubicBezTo>
                    <a:pt x="505" y="953"/>
                    <a:pt x="555" y="945"/>
                    <a:pt x="606" y="928"/>
                  </a:cubicBezTo>
                  <a:lnTo>
                    <a:pt x="807" y="686"/>
                  </a:lnTo>
                  <a:lnTo>
                    <a:pt x="807" y="605"/>
                  </a:lnTo>
                  <a:cubicBezTo>
                    <a:pt x="807" y="484"/>
                    <a:pt x="807" y="363"/>
                    <a:pt x="807" y="242"/>
                  </a:cubicBezTo>
                  <a:cubicBezTo>
                    <a:pt x="767" y="202"/>
                    <a:pt x="767" y="162"/>
                    <a:pt x="727" y="121"/>
                  </a:cubicBezTo>
                  <a:lnTo>
                    <a:pt x="4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33"/>
            <p:cNvSpPr/>
            <p:nvPr/>
          </p:nvSpPr>
          <p:spPr>
            <a:xfrm rot="-9401137">
              <a:off x="6840050" y="4230111"/>
              <a:ext cx="26163" cy="34690"/>
            </a:xfrm>
            <a:custGeom>
              <a:avLst/>
              <a:gdLst/>
              <a:ahLst/>
              <a:cxnLst/>
              <a:rect l="l" t="t" r="r" b="b"/>
              <a:pathLst>
                <a:path w="767" h="1017" extrusionOk="0">
                  <a:moveTo>
                    <a:pt x="466" y="0"/>
                  </a:moveTo>
                  <a:cubicBezTo>
                    <a:pt x="446" y="0"/>
                    <a:pt x="425" y="3"/>
                    <a:pt x="403" y="8"/>
                  </a:cubicBezTo>
                  <a:lnTo>
                    <a:pt x="161" y="290"/>
                  </a:lnTo>
                  <a:cubicBezTo>
                    <a:pt x="161" y="331"/>
                    <a:pt x="121" y="371"/>
                    <a:pt x="121" y="371"/>
                  </a:cubicBezTo>
                  <a:cubicBezTo>
                    <a:pt x="40" y="532"/>
                    <a:pt x="0" y="694"/>
                    <a:pt x="0" y="855"/>
                  </a:cubicBezTo>
                  <a:lnTo>
                    <a:pt x="323" y="1016"/>
                  </a:lnTo>
                  <a:cubicBezTo>
                    <a:pt x="645" y="855"/>
                    <a:pt x="766" y="532"/>
                    <a:pt x="726" y="210"/>
                  </a:cubicBezTo>
                  <a:cubicBezTo>
                    <a:pt x="691" y="105"/>
                    <a:pt x="596" y="0"/>
                    <a:pt x="4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33"/>
            <p:cNvSpPr/>
            <p:nvPr/>
          </p:nvSpPr>
          <p:spPr>
            <a:xfrm rot="-9401137">
              <a:off x="7632337" y="4193410"/>
              <a:ext cx="82581" cy="71631"/>
            </a:xfrm>
            <a:custGeom>
              <a:avLst/>
              <a:gdLst/>
              <a:ahLst/>
              <a:cxnLst/>
              <a:rect l="l" t="t" r="r" b="b"/>
              <a:pathLst>
                <a:path w="2421" h="2100" extrusionOk="0">
                  <a:moveTo>
                    <a:pt x="963" y="0"/>
                  </a:moveTo>
                  <a:cubicBezTo>
                    <a:pt x="753" y="0"/>
                    <a:pt x="541" y="81"/>
                    <a:pt x="404" y="218"/>
                  </a:cubicBezTo>
                  <a:cubicBezTo>
                    <a:pt x="122" y="420"/>
                    <a:pt x="1" y="783"/>
                    <a:pt x="82" y="1105"/>
                  </a:cubicBezTo>
                  <a:lnTo>
                    <a:pt x="243" y="1468"/>
                  </a:lnTo>
                  <a:lnTo>
                    <a:pt x="445" y="1710"/>
                  </a:lnTo>
                  <a:lnTo>
                    <a:pt x="646" y="1831"/>
                  </a:lnTo>
                  <a:lnTo>
                    <a:pt x="727" y="1872"/>
                  </a:lnTo>
                  <a:cubicBezTo>
                    <a:pt x="934" y="2027"/>
                    <a:pt x="1174" y="2099"/>
                    <a:pt x="1415" y="2099"/>
                  </a:cubicBezTo>
                  <a:cubicBezTo>
                    <a:pt x="1550" y="2099"/>
                    <a:pt x="1685" y="2076"/>
                    <a:pt x="1816" y="2033"/>
                  </a:cubicBezTo>
                  <a:cubicBezTo>
                    <a:pt x="2098" y="1912"/>
                    <a:pt x="2300" y="1630"/>
                    <a:pt x="2421" y="1347"/>
                  </a:cubicBezTo>
                  <a:lnTo>
                    <a:pt x="2259" y="702"/>
                  </a:lnTo>
                  <a:lnTo>
                    <a:pt x="2058" y="460"/>
                  </a:lnTo>
                  <a:lnTo>
                    <a:pt x="2098" y="379"/>
                  </a:lnTo>
                  <a:cubicBezTo>
                    <a:pt x="1922" y="168"/>
                    <a:pt x="1654" y="49"/>
                    <a:pt x="1401" y="49"/>
                  </a:cubicBezTo>
                  <a:cubicBezTo>
                    <a:pt x="1364" y="49"/>
                    <a:pt x="1327" y="52"/>
                    <a:pt x="1291" y="57"/>
                  </a:cubicBezTo>
                  <a:lnTo>
                    <a:pt x="1251" y="57"/>
                  </a:lnTo>
                  <a:cubicBezTo>
                    <a:pt x="1161" y="18"/>
                    <a:pt x="1062" y="0"/>
                    <a:pt x="9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33"/>
            <p:cNvSpPr/>
            <p:nvPr/>
          </p:nvSpPr>
          <p:spPr>
            <a:xfrm rot="-9401137">
              <a:off x="7058305" y="3745809"/>
              <a:ext cx="44036" cy="49733"/>
            </a:xfrm>
            <a:custGeom>
              <a:avLst/>
              <a:gdLst/>
              <a:ahLst/>
              <a:cxnLst/>
              <a:rect l="l" t="t" r="r" b="b"/>
              <a:pathLst>
                <a:path w="1291" h="1458" extrusionOk="0">
                  <a:moveTo>
                    <a:pt x="565" y="1"/>
                  </a:moveTo>
                  <a:lnTo>
                    <a:pt x="363" y="81"/>
                  </a:lnTo>
                  <a:lnTo>
                    <a:pt x="283" y="162"/>
                  </a:lnTo>
                  <a:lnTo>
                    <a:pt x="121" y="283"/>
                  </a:lnTo>
                  <a:lnTo>
                    <a:pt x="41" y="404"/>
                  </a:lnTo>
                  <a:cubicBezTo>
                    <a:pt x="0" y="606"/>
                    <a:pt x="0" y="807"/>
                    <a:pt x="41" y="968"/>
                  </a:cubicBezTo>
                  <a:cubicBezTo>
                    <a:pt x="151" y="1264"/>
                    <a:pt x="431" y="1458"/>
                    <a:pt x="725" y="1458"/>
                  </a:cubicBezTo>
                  <a:cubicBezTo>
                    <a:pt x="752" y="1458"/>
                    <a:pt x="779" y="1456"/>
                    <a:pt x="807" y="1452"/>
                  </a:cubicBezTo>
                  <a:lnTo>
                    <a:pt x="1008" y="1291"/>
                  </a:lnTo>
                  <a:lnTo>
                    <a:pt x="1250" y="888"/>
                  </a:lnTo>
                  <a:cubicBezTo>
                    <a:pt x="1291" y="727"/>
                    <a:pt x="1291" y="525"/>
                    <a:pt x="1250" y="364"/>
                  </a:cubicBezTo>
                  <a:lnTo>
                    <a:pt x="1210" y="243"/>
                  </a:lnTo>
                  <a:lnTo>
                    <a:pt x="1049" y="122"/>
                  </a:lnTo>
                  <a:lnTo>
                    <a:pt x="7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33"/>
            <p:cNvSpPr/>
            <p:nvPr/>
          </p:nvSpPr>
          <p:spPr>
            <a:xfrm rot="-9401137">
              <a:off x="7076342" y="3996918"/>
              <a:ext cx="46833" cy="48232"/>
            </a:xfrm>
            <a:custGeom>
              <a:avLst/>
              <a:gdLst/>
              <a:ahLst/>
              <a:cxnLst/>
              <a:rect l="l" t="t" r="r" b="b"/>
              <a:pathLst>
                <a:path w="1373" h="1414" extrusionOk="0">
                  <a:moveTo>
                    <a:pt x="606" y="1"/>
                  </a:moveTo>
                  <a:lnTo>
                    <a:pt x="404" y="41"/>
                  </a:lnTo>
                  <a:lnTo>
                    <a:pt x="243" y="202"/>
                  </a:lnTo>
                  <a:lnTo>
                    <a:pt x="82" y="565"/>
                  </a:lnTo>
                  <a:cubicBezTo>
                    <a:pt x="41" y="646"/>
                    <a:pt x="1" y="767"/>
                    <a:pt x="41" y="888"/>
                  </a:cubicBezTo>
                  <a:lnTo>
                    <a:pt x="162" y="1130"/>
                  </a:lnTo>
                  <a:lnTo>
                    <a:pt x="525" y="1372"/>
                  </a:lnTo>
                  <a:cubicBezTo>
                    <a:pt x="597" y="1400"/>
                    <a:pt x="673" y="1414"/>
                    <a:pt x="749" y="1414"/>
                  </a:cubicBezTo>
                  <a:cubicBezTo>
                    <a:pt x="888" y="1414"/>
                    <a:pt x="1026" y="1369"/>
                    <a:pt x="1130" y="1291"/>
                  </a:cubicBezTo>
                  <a:lnTo>
                    <a:pt x="1251" y="1130"/>
                  </a:lnTo>
                  <a:lnTo>
                    <a:pt x="1372" y="848"/>
                  </a:lnTo>
                  <a:lnTo>
                    <a:pt x="1372" y="606"/>
                  </a:lnTo>
                  <a:lnTo>
                    <a:pt x="1251" y="323"/>
                  </a:lnTo>
                  <a:lnTo>
                    <a:pt x="1090" y="122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33"/>
            <p:cNvSpPr/>
            <p:nvPr/>
          </p:nvSpPr>
          <p:spPr>
            <a:xfrm rot="-9401137">
              <a:off x="7045832" y="4648976"/>
              <a:ext cx="28925" cy="36089"/>
            </a:xfrm>
            <a:custGeom>
              <a:avLst/>
              <a:gdLst/>
              <a:ahLst/>
              <a:cxnLst/>
              <a:rect l="l" t="t" r="r" b="b"/>
              <a:pathLst>
                <a:path w="848" h="1058" extrusionOk="0">
                  <a:moveTo>
                    <a:pt x="312" y="373"/>
                  </a:moveTo>
                  <a:cubicBezTo>
                    <a:pt x="295" y="377"/>
                    <a:pt x="288" y="391"/>
                    <a:pt x="285" y="410"/>
                  </a:cubicBezTo>
                  <a:lnTo>
                    <a:pt x="285" y="410"/>
                  </a:lnTo>
                  <a:lnTo>
                    <a:pt x="306" y="389"/>
                  </a:lnTo>
                  <a:lnTo>
                    <a:pt x="306" y="389"/>
                  </a:lnTo>
                  <a:lnTo>
                    <a:pt x="312" y="373"/>
                  </a:lnTo>
                  <a:close/>
                  <a:moveTo>
                    <a:pt x="508" y="1"/>
                  </a:moveTo>
                  <a:cubicBezTo>
                    <a:pt x="487" y="1"/>
                    <a:pt x="465" y="3"/>
                    <a:pt x="444" y="8"/>
                  </a:cubicBezTo>
                  <a:lnTo>
                    <a:pt x="312" y="373"/>
                  </a:lnTo>
                  <a:lnTo>
                    <a:pt x="312" y="373"/>
                  </a:lnTo>
                  <a:cubicBezTo>
                    <a:pt x="315" y="372"/>
                    <a:pt x="319" y="371"/>
                    <a:pt x="323" y="371"/>
                  </a:cubicBezTo>
                  <a:lnTo>
                    <a:pt x="306" y="389"/>
                  </a:lnTo>
                  <a:lnTo>
                    <a:pt x="306" y="389"/>
                  </a:lnTo>
                  <a:lnTo>
                    <a:pt x="283" y="452"/>
                  </a:lnTo>
                  <a:cubicBezTo>
                    <a:pt x="283" y="437"/>
                    <a:pt x="283" y="423"/>
                    <a:pt x="285" y="410"/>
                  </a:cubicBezTo>
                  <a:lnTo>
                    <a:pt x="285" y="410"/>
                  </a:lnTo>
                  <a:lnTo>
                    <a:pt x="283" y="412"/>
                  </a:lnTo>
                  <a:cubicBezTo>
                    <a:pt x="122" y="492"/>
                    <a:pt x="1" y="654"/>
                    <a:pt x="1" y="855"/>
                  </a:cubicBezTo>
                  <a:lnTo>
                    <a:pt x="323" y="1057"/>
                  </a:lnTo>
                  <a:lnTo>
                    <a:pt x="525" y="1057"/>
                  </a:lnTo>
                  <a:lnTo>
                    <a:pt x="807" y="775"/>
                  </a:lnTo>
                  <a:cubicBezTo>
                    <a:pt x="807" y="734"/>
                    <a:pt x="807" y="694"/>
                    <a:pt x="807" y="654"/>
                  </a:cubicBezTo>
                  <a:cubicBezTo>
                    <a:pt x="848" y="533"/>
                    <a:pt x="848" y="371"/>
                    <a:pt x="807" y="250"/>
                  </a:cubicBezTo>
                  <a:cubicBezTo>
                    <a:pt x="772" y="110"/>
                    <a:pt x="646" y="1"/>
                    <a:pt x="50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33"/>
            <p:cNvSpPr/>
            <p:nvPr/>
          </p:nvSpPr>
          <p:spPr>
            <a:xfrm rot="-9401137">
              <a:off x="7446673" y="4717027"/>
              <a:ext cx="30290" cy="28175"/>
            </a:xfrm>
            <a:custGeom>
              <a:avLst/>
              <a:gdLst/>
              <a:ahLst/>
              <a:cxnLst/>
              <a:rect l="l" t="t" r="r" b="b"/>
              <a:pathLst>
                <a:path w="888" h="826" extrusionOk="0">
                  <a:moveTo>
                    <a:pt x="388" y="0"/>
                  </a:moveTo>
                  <a:cubicBezTo>
                    <a:pt x="285" y="0"/>
                    <a:pt x="183" y="28"/>
                    <a:pt x="81" y="105"/>
                  </a:cubicBezTo>
                  <a:lnTo>
                    <a:pt x="0" y="347"/>
                  </a:lnTo>
                  <a:cubicBezTo>
                    <a:pt x="0" y="638"/>
                    <a:pt x="182" y="826"/>
                    <a:pt x="400" y="826"/>
                  </a:cubicBezTo>
                  <a:cubicBezTo>
                    <a:pt x="453" y="826"/>
                    <a:pt x="509" y="815"/>
                    <a:pt x="565" y="791"/>
                  </a:cubicBezTo>
                  <a:cubicBezTo>
                    <a:pt x="766" y="710"/>
                    <a:pt x="887" y="428"/>
                    <a:pt x="847" y="186"/>
                  </a:cubicBezTo>
                  <a:lnTo>
                    <a:pt x="605" y="24"/>
                  </a:lnTo>
                  <a:lnTo>
                    <a:pt x="565" y="24"/>
                  </a:lnTo>
                  <a:cubicBezTo>
                    <a:pt x="506" y="10"/>
                    <a:pt x="447" y="0"/>
                    <a:pt x="38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33"/>
            <p:cNvSpPr/>
            <p:nvPr/>
          </p:nvSpPr>
          <p:spPr>
            <a:xfrm rot="-9401137">
              <a:off x="7492825" y="4466435"/>
              <a:ext cx="49528" cy="55054"/>
            </a:xfrm>
            <a:custGeom>
              <a:avLst/>
              <a:gdLst/>
              <a:ahLst/>
              <a:cxnLst/>
              <a:rect l="l" t="t" r="r" b="b"/>
              <a:pathLst>
                <a:path w="1452" h="1614" extrusionOk="0">
                  <a:moveTo>
                    <a:pt x="645" y="0"/>
                  </a:moveTo>
                  <a:cubicBezTo>
                    <a:pt x="242" y="202"/>
                    <a:pt x="0" y="605"/>
                    <a:pt x="0" y="1049"/>
                  </a:cubicBezTo>
                  <a:lnTo>
                    <a:pt x="121" y="1291"/>
                  </a:lnTo>
                  <a:lnTo>
                    <a:pt x="403" y="1533"/>
                  </a:lnTo>
                  <a:lnTo>
                    <a:pt x="645" y="1614"/>
                  </a:lnTo>
                  <a:cubicBezTo>
                    <a:pt x="968" y="1533"/>
                    <a:pt x="1250" y="1331"/>
                    <a:pt x="1371" y="1049"/>
                  </a:cubicBezTo>
                  <a:cubicBezTo>
                    <a:pt x="1452" y="847"/>
                    <a:pt x="1452" y="605"/>
                    <a:pt x="1371" y="404"/>
                  </a:cubicBezTo>
                  <a:cubicBezTo>
                    <a:pt x="1371" y="363"/>
                    <a:pt x="1331" y="323"/>
                    <a:pt x="1331" y="242"/>
                  </a:cubicBezTo>
                  <a:lnTo>
                    <a:pt x="1170" y="121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33"/>
            <p:cNvSpPr/>
            <p:nvPr/>
          </p:nvSpPr>
          <p:spPr>
            <a:xfrm rot="-9401137">
              <a:off x="7448246" y="3207414"/>
              <a:ext cx="78453" cy="95474"/>
            </a:xfrm>
            <a:custGeom>
              <a:avLst/>
              <a:gdLst/>
              <a:ahLst/>
              <a:cxnLst/>
              <a:rect l="l" t="t" r="r" b="b"/>
              <a:pathLst>
                <a:path w="2300" h="2799" extrusionOk="0">
                  <a:moveTo>
                    <a:pt x="1334" y="0"/>
                  </a:moveTo>
                  <a:cubicBezTo>
                    <a:pt x="1280" y="0"/>
                    <a:pt x="1225" y="5"/>
                    <a:pt x="1170" y="14"/>
                  </a:cubicBezTo>
                  <a:lnTo>
                    <a:pt x="807" y="296"/>
                  </a:lnTo>
                  <a:lnTo>
                    <a:pt x="726" y="417"/>
                  </a:lnTo>
                  <a:cubicBezTo>
                    <a:pt x="565" y="579"/>
                    <a:pt x="484" y="780"/>
                    <a:pt x="444" y="982"/>
                  </a:cubicBezTo>
                  <a:lnTo>
                    <a:pt x="283" y="1143"/>
                  </a:lnTo>
                  <a:lnTo>
                    <a:pt x="121" y="1466"/>
                  </a:lnTo>
                  <a:lnTo>
                    <a:pt x="81" y="1547"/>
                  </a:lnTo>
                  <a:cubicBezTo>
                    <a:pt x="41" y="1708"/>
                    <a:pt x="0" y="1869"/>
                    <a:pt x="41" y="2071"/>
                  </a:cubicBezTo>
                  <a:lnTo>
                    <a:pt x="283" y="2474"/>
                  </a:lnTo>
                  <a:lnTo>
                    <a:pt x="605" y="2676"/>
                  </a:lnTo>
                  <a:lnTo>
                    <a:pt x="726" y="2756"/>
                  </a:lnTo>
                  <a:cubicBezTo>
                    <a:pt x="826" y="2785"/>
                    <a:pt x="926" y="2798"/>
                    <a:pt x="1025" y="2798"/>
                  </a:cubicBezTo>
                  <a:cubicBezTo>
                    <a:pt x="1204" y="2798"/>
                    <a:pt x="1377" y="2754"/>
                    <a:pt x="1533" y="2676"/>
                  </a:cubicBezTo>
                  <a:lnTo>
                    <a:pt x="1775" y="2353"/>
                  </a:lnTo>
                  <a:lnTo>
                    <a:pt x="1896" y="2030"/>
                  </a:lnTo>
                  <a:lnTo>
                    <a:pt x="1896" y="1869"/>
                  </a:lnTo>
                  <a:lnTo>
                    <a:pt x="2138" y="1587"/>
                  </a:lnTo>
                  <a:lnTo>
                    <a:pt x="2299" y="1224"/>
                  </a:lnTo>
                  <a:lnTo>
                    <a:pt x="2259" y="740"/>
                  </a:lnTo>
                  <a:cubicBezTo>
                    <a:pt x="2152" y="275"/>
                    <a:pt x="1759" y="0"/>
                    <a:pt x="13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33"/>
            <p:cNvSpPr/>
            <p:nvPr/>
          </p:nvSpPr>
          <p:spPr>
            <a:xfrm rot="-9401137">
              <a:off x="7840661" y="3000076"/>
              <a:ext cx="44070" cy="51404"/>
            </a:xfrm>
            <a:custGeom>
              <a:avLst/>
              <a:gdLst/>
              <a:ahLst/>
              <a:cxnLst/>
              <a:rect l="l" t="t" r="r" b="b"/>
              <a:pathLst>
                <a:path w="1292" h="1507" extrusionOk="0">
                  <a:moveTo>
                    <a:pt x="687" y="0"/>
                  </a:moveTo>
                  <a:cubicBezTo>
                    <a:pt x="487" y="0"/>
                    <a:pt x="297" y="84"/>
                    <a:pt x="162" y="252"/>
                  </a:cubicBezTo>
                  <a:cubicBezTo>
                    <a:pt x="41" y="494"/>
                    <a:pt x="1" y="776"/>
                    <a:pt x="82" y="1018"/>
                  </a:cubicBezTo>
                  <a:cubicBezTo>
                    <a:pt x="162" y="1220"/>
                    <a:pt x="283" y="1381"/>
                    <a:pt x="485" y="1462"/>
                  </a:cubicBezTo>
                  <a:cubicBezTo>
                    <a:pt x="546" y="1493"/>
                    <a:pt x="614" y="1506"/>
                    <a:pt x="683" y="1506"/>
                  </a:cubicBezTo>
                  <a:cubicBezTo>
                    <a:pt x="794" y="1506"/>
                    <a:pt x="909" y="1472"/>
                    <a:pt x="1009" y="1422"/>
                  </a:cubicBezTo>
                  <a:lnTo>
                    <a:pt x="1130" y="1260"/>
                  </a:lnTo>
                  <a:lnTo>
                    <a:pt x="1170" y="1099"/>
                  </a:lnTo>
                  <a:lnTo>
                    <a:pt x="1130" y="1059"/>
                  </a:lnTo>
                  <a:lnTo>
                    <a:pt x="1251" y="857"/>
                  </a:lnTo>
                  <a:lnTo>
                    <a:pt x="1291" y="575"/>
                  </a:lnTo>
                  <a:lnTo>
                    <a:pt x="1211" y="373"/>
                  </a:lnTo>
                  <a:lnTo>
                    <a:pt x="1130" y="252"/>
                  </a:lnTo>
                  <a:lnTo>
                    <a:pt x="928" y="91"/>
                  </a:lnTo>
                  <a:lnTo>
                    <a:pt x="807" y="10"/>
                  </a:lnTo>
                  <a:cubicBezTo>
                    <a:pt x="767" y="3"/>
                    <a:pt x="727" y="0"/>
                    <a:pt x="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33"/>
            <p:cNvSpPr/>
            <p:nvPr/>
          </p:nvSpPr>
          <p:spPr>
            <a:xfrm rot="-9401137">
              <a:off x="8104101" y="3269386"/>
              <a:ext cx="78419" cy="83945"/>
            </a:xfrm>
            <a:custGeom>
              <a:avLst/>
              <a:gdLst/>
              <a:ahLst/>
              <a:cxnLst/>
              <a:rect l="l" t="t" r="r" b="b"/>
              <a:pathLst>
                <a:path w="2299" h="2461" extrusionOk="0">
                  <a:moveTo>
                    <a:pt x="1089" y="0"/>
                  </a:moveTo>
                  <a:cubicBezTo>
                    <a:pt x="363" y="242"/>
                    <a:pt x="0" y="1008"/>
                    <a:pt x="202" y="1734"/>
                  </a:cubicBezTo>
                  <a:cubicBezTo>
                    <a:pt x="282" y="1936"/>
                    <a:pt x="403" y="2097"/>
                    <a:pt x="524" y="2258"/>
                  </a:cubicBezTo>
                  <a:lnTo>
                    <a:pt x="807" y="2379"/>
                  </a:lnTo>
                  <a:lnTo>
                    <a:pt x="1049" y="2460"/>
                  </a:lnTo>
                  <a:lnTo>
                    <a:pt x="1331" y="2460"/>
                  </a:lnTo>
                  <a:lnTo>
                    <a:pt x="1855" y="2258"/>
                  </a:lnTo>
                  <a:lnTo>
                    <a:pt x="2178" y="1936"/>
                  </a:lnTo>
                  <a:lnTo>
                    <a:pt x="2299" y="1613"/>
                  </a:lnTo>
                  <a:lnTo>
                    <a:pt x="2299" y="1129"/>
                  </a:lnTo>
                  <a:lnTo>
                    <a:pt x="2138" y="484"/>
                  </a:lnTo>
                  <a:lnTo>
                    <a:pt x="1815" y="121"/>
                  </a:lnTo>
                  <a:lnTo>
                    <a:pt x="153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33"/>
            <p:cNvSpPr/>
            <p:nvPr/>
          </p:nvSpPr>
          <p:spPr>
            <a:xfrm rot="-9401137">
              <a:off x="7604115" y="3246942"/>
              <a:ext cx="78453" cy="78556"/>
            </a:xfrm>
            <a:custGeom>
              <a:avLst/>
              <a:gdLst/>
              <a:ahLst/>
              <a:cxnLst/>
              <a:rect l="l" t="t" r="r" b="b"/>
              <a:pathLst>
                <a:path w="2300" h="2303" extrusionOk="0">
                  <a:moveTo>
                    <a:pt x="1056" y="1"/>
                  </a:moveTo>
                  <a:cubicBezTo>
                    <a:pt x="790" y="1"/>
                    <a:pt x="531" y="90"/>
                    <a:pt x="323" y="246"/>
                  </a:cubicBezTo>
                  <a:lnTo>
                    <a:pt x="121" y="569"/>
                  </a:lnTo>
                  <a:lnTo>
                    <a:pt x="0" y="851"/>
                  </a:lnTo>
                  <a:lnTo>
                    <a:pt x="0" y="1375"/>
                  </a:lnTo>
                  <a:cubicBezTo>
                    <a:pt x="202" y="1899"/>
                    <a:pt x="686" y="2262"/>
                    <a:pt x="1251" y="2303"/>
                  </a:cubicBezTo>
                  <a:lnTo>
                    <a:pt x="1372" y="2303"/>
                  </a:lnTo>
                  <a:lnTo>
                    <a:pt x="1734" y="2182"/>
                  </a:lnTo>
                  <a:lnTo>
                    <a:pt x="1976" y="2020"/>
                  </a:lnTo>
                  <a:lnTo>
                    <a:pt x="2178" y="1698"/>
                  </a:lnTo>
                  <a:cubicBezTo>
                    <a:pt x="2299" y="1415"/>
                    <a:pt x="2299" y="1133"/>
                    <a:pt x="2178" y="810"/>
                  </a:cubicBezTo>
                  <a:cubicBezTo>
                    <a:pt x="2057" y="488"/>
                    <a:pt x="1815" y="206"/>
                    <a:pt x="1492" y="85"/>
                  </a:cubicBezTo>
                  <a:cubicBezTo>
                    <a:pt x="1350" y="27"/>
                    <a:pt x="1202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33"/>
            <p:cNvSpPr/>
            <p:nvPr/>
          </p:nvSpPr>
          <p:spPr>
            <a:xfrm rot="-9401137">
              <a:off x="8827740" y="3642030"/>
              <a:ext cx="11018" cy="26197"/>
            </a:xfrm>
            <a:custGeom>
              <a:avLst/>
              <a:gdLst/>
              <a:ahLst/>
              <a:cxnLst/>
              <a:rect l="l" t="t" r="r" b="b"/>
              <a:pathLst>
                <a:path w="323" h="768" extrusionOk="0">
                  <a:moveTo>
                    <a:pt x="0" y="1"/>
                  </a:moveTo>
                  <a:lnTo>
                    <a:pt x="81" y="767"/>
                  </a:lnTo>
                  <a:lnTo>
                    <a:pt x="282" y="444"/>
                  </a:lnTo>
                  <a:cubicBezTo>
                    <a:pt x="323" y="364"/>
                    <a:pt x="323" y="283"/>
                    <a:pt x="323" y="20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33"/>
            <p:cNvSpPr/>
            <p:nvPr/>
          </p:nvSpPr>
          <p:spPr>
            <a:xfrm rot="-9401137">
              <a:off x="7694338" y="3638914"/>
              <a:ext cx="64673" cy="68834"/>
            </a:xfrm>
            <a:custGeom>
              <a:avLst/>
              <a:gdLst/>
              <a:ahLst/>
              <a:cxnLst/>
              <a:rect l="l" t="t" r="r" b="b"/>
              <a:pathLst>
                <a:path w="1896" h="2018" extrusionOk="0">
                  <a:moveTo>
                    <a:pt x="766" y="1"/>
                  </a:moveTo>
                  <a:lnTo>
                    <a:pt x="565" y="82"/>
                  </a:lnTo>
                  <a:lnTo>
                    <a:pt x="282" y="364"/>
                  </a:lnTo>
                  <a:lnTo>
                    <a:pt x="81" y="767"/>
                  </a:lnTo>
                  <a:cubicBezTo>
                    <a:pt x="40" y="928"/>
                    <a:pt x="0" y="1090"/>
                    <a:pt x="40" y="1251"/>
                  </a:cubicBezTo>
                  <a:lnTo>
                    <a:pt x="282" y="1695"/>
                  </a:lnTo>
                  <a:lnTo>
                    <a:pt x="605" y="1896"/>
                  </a:lnTo>
                  <a:lnTo>
                    <a:pt x="766" y="1977"/>
                  </a:lnTo>
                  <a:cubicBezTo>
                    <a:pt x="847" y="2004"/>
                    <a:pt x="937" y="2017"/>
                    <a:pt x="1029" y="2017"/>
                  </a:cubicBezTo>
                  <a:cubicBezTo>
                    <a:pt x="1214" y="2017"/>
                    <a:pt x="1412" y="1964"/>
                    <a:pt x="1573" y="1856"/>
                  </a:cubicBezTo>
                  <a:lnTo>
                    <a:pt x="1815" y="1533"/>
                  </a:lnTo>
                  <a:lnTo>
                    <a:pt x="1895" y="1251"/>
                  </a:lnTo>
                  <a:lnTo>
                    <a:pt x="1895" y="807"/>
                  </a:lnTo>
                  <a:lnTo>
                    <a:pt x="1815" y="485"/>
                  </a:lnTo>
                  <a:lnTo>
                    <a:pt x="1492" y="162"/>
                  </a:lnTo>
                  <a:lnTo>
                    <a:pt x="12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33"/>
            <p:cNvSpPr/>
            <p:nvPr/>
          </p:nvSpPr>
          <p:spPr>
            <a:xfrm rot="-9401137">
              <a:off x="7449843" y="3665319"/>
              <a:ext cx="70199" cy="74326"/>
            </a:xfrm>
            <a:custGeom>
              <a:avLst/>
              <a:gdLst/>
              <a:ahLst/>
              <a:cxnLst/>
              <a:rect l="l" t="t" r="r" b="b"/>
              <a:pathLst>
                <a:path w="2058" h="2179" extrusionOk="0">
                  <a:moveTo>
                    <a:pt x="928" y="1"/>
                  </a:moveTo>
                  <a:lnTo>
                    <a:pt x="565" y="82"/>
                  </a:lnTo>
                  <a:lnTo>
                    <a:pt x="364" y="203"/>
                  </a:lnTo>
                  <a:lnTo>
                    <a:pt x="162" y="445"/>
                  </a:lnTo>
                  <a:cubicBezTo>
                    <a:pt x="41" y="727"/>
                    <a:pt x="1" y="1049"/>
                    <a:pt x="122" y="1332"/>
                  </a:cubicBezTo>
                  <a:cubicBezTo>
                    <a:pt x="243" y="1695"/>
                    <a:pt x="525" y="2017"/>
                    <a:pt x="848" y="2179"/>
                  </a:cubicBezTo>
                  <a:lnTo>
                    <a:pt x="1251" y="2179"/>
                  </a:lnTo>
                  <a:lnTo>
                    <a:pt x="1574" y="2017"/>
                  </a:lnTo>
                  <a:lnTo>
                    <a:pt x="1856" y="1735"/>
                  </a:lnTo>
                  <a:cubicBezTo>
                    <a:pt x="2017" y="1412"/>
                    <a:pt x="2057" y="1049"/>
                    <a:pt x="1936" y="727"/>
                  </a:cubicBezTo>
                  <a:cubicBezTo>
                    <a:pt x="1775" y="283"/>
                    <a:pt x="1372" y="1"/>
                    <a:pt x="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33"/>
            <p:cNvSpPr/>
            <p:nvPr/>
          </p:nvSpPr>
          <p:spPr>
            <a:xfrm rot="-9401137">
              <a:off x="7464494" y="3919201"/>
              <a:ext cx="78453" cy="77225"/>
            </a:xfrm>
            <a:custGeom>
              <a:avLst/>
              <a:gdLst/>
              <a:ahLst/>
              <a:cxnLst/>
              <a:rect l="l" t="t" r="r" b="b"/>
              <a:pathLst>
                <a:path w="2300" h="2264" extrusionOk="0">
                  <a:moveTo>
                    <a:pt x="1073" y="1"/>
                  </a:moveTo>
                  <a:cubicBezTo>
                    <a:pt x="663" y="1"/>
                    <a:pt x="268" y="236"/>
                    <a:pt x="81" y="610"/>
                  </a:cubicBezTo>
                  <a:lnTo>
                    <a:pt x="0" y="933"/>
                  </a:lnTo>
                  <a:lnTo>
                    <a:pt x="0" y="1215"/>
                  </a:lnTo>
                  <a:lnTo>
                    <a:pt x="121" y="1538"/>
                  </a:lnTo>
                  <a:cubicBezTo>
                    <a:pt x="323" y="1860"/>
                    <a:pt x="686" y="2143"/>
                    <a:pt x="1130" y="2264"/>
                  </a:cubicBezTo>
                  <a:lnTo>
                    <a:pt x="1452" y="2264"/>
                  </a:lnTo>
                  <a:lnTo>
                    <a:pt x="1694" y="2183"/>
                  </a:lnTo>
                  <a:lnTo>
                    <a:pt x="1977" y="1981"/>
                  </a:lnTo>
                  <a:cubicBezTo>
                    <a:pt x="2219" y="1659"/>
                    <a:pt x="2299" y="1215"/>
                    <a:pt x="2178" y="812"/>
                  </a:cubicBezTo>
                  <a:cubicBezTo>
                    <a:pt x="2017" y="368"/>
                    <a:pt x="1614" y="46"/>
                    <a:pt x="1170" y="5"/>
                  </a:cubicBezTo>
                  <a:cubicBezTo>
                    <a:pt x="1138" y="2"/>
                    <a:pt x="1106" y="1"/>
                    <a:pt x="10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33"/>
            <p:cNvSpPr/>
            <p:nvPr/>
          </p:nvSpPr>
          <p:spPr>
            <a:xfrm rot="-9401137">
              <a:off x="8463973" y="3468754"/>
              <a:ext cx="53689" cy="53655"/>
            </a:xfrm>
            <a:custGeom>
              <a:avLst/>
              <a:gdLst/>
              <a:ahLst/>
              <a:cxnLst/>
              <a:rect l="l" t="t" r="r" b="b"/>
              <a:pathLst>
                <a:path w="1574" h="1573" extrusionOk="0">
                  <a:moveTo>
                    <a:pt x="726" y="0"/>
                  </a:moveTo>
                  <a:cubicBezTo>
                    <a:pt x="565" y="40"/>
                    <a:pt x="404" y="161"/>
                    <a:pt x="283" y="323"/>
                  </a:cubicBezTo>
                  <a:lnTo>
                    <a:pt x="202" y="363"/>
                  </a:lnTo>
                  <a:lnTo>
                    <a:pt x="41" y="686"/>
                  </a:lnTo>
                  <a:lnTo>
                    <a:pt x="0" y="887"/>
                  </a:lnTo>
                  <a:cubicBezTo>
                    <a:pt x="0" y="928"/>
                    <a:pt x="0" y="1008"/>
                    <a:pt x="41" y="1049"/>
                  </a:cubicBezTo>
                  <a:cubicBezTo>
                    <a:pt x="81" y="1250"/>
                    <a:pt x="242" y="1412"/>
                    <a:pt x="444" y="1533"/>
                  </a:cubicBezTo>
                  <a:cubicBezTo>
                    <a:pt x="538" y="1559"/>
                    <a:pt x="637" y="1573"/>
                    <a:pt x="735" y="1573"/>
                  </a:cubicBezTo>
                  <a:cubicBezTo>
                    <a:pt x="932" y="1573"/>
                    <a:pt x="1130" y="1519"/>
                    <a:pt x="1291" y="1412"/>
                  </a:cubicBezTo>
                  <a:lnTo>
                    <a:pt x="1452" y="1250"/>
                  </a:lnTo>
                  <a:lnTo>
                    <a:pt x="1573" y="928"/>
                  </a:lnTo>
                  <a:lnTo>
                    <a:pt x="1573" y="726"/>
                  </a:lnTo>
                  <a:lnTo>
                    <a:pt x="1573" y="645"/>
                  </a:lnTo>
                  <a:cubicBezTo>
                    <a:pt x="1493" y="403"/>
                    <a:pt x="1331" y="161"/>
                    <a:pt x="1130" y="40"/>
                  </a:cubicBezTo>
                  <a:lnTo>
                    <a:pt x="10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33"/>
            <p:cNvSpPr/>
            <p:nvPr/>
          </p:nvSpPr>
          <p:spPr>
            <a:xfrm rot="-9401137">
              <a:off x="7873717" y="3694214"/>
              <a:ext cx="63309" cy="70949"/>
            </a:xfrm>
            <a:custGeom>
              <a:avLst/>
              <a:gdLst/>
              <a:ahLst/>
              <a:cxnLst/>
              <a:rect l="l" t="t" r="r" b="b"/>
              <a:pathLst>
                <a:path w="1856" h="2080" extrusionOk="0">
                  <a:moveTo>
                    <a:pt x="727" y="0"/>
                  </a:moveTo>
                  <a:lnTo>
                    <a:pt x="444" y="121"/>
                  </a:lnTo>
                  <a:lnTo>
                    <a:pt x="122" y="484"/>
                  </a:lnTo>
                  <a:lnTo>
                    <a:pt x="1" y="847"/>
                  </a:lnTo>
                  <a:lnTo>
                    <a:pt x="41" y="1331"/>
                  </a:lnTo>
                  <a:cubicBezTo>
                    <a:pt x="253" y="1966"/>
                    <a:pt x="646" y="2080"/>
                    <a:pt x="897" y="2080"/>
                  </a:cubicBezTo>
                  <a:cubicBezTo>
                    <a:pt x="981" y="2080"/>
                    <a:pt x="1049" y="2067"/>
                    <a:pt x="1090" y="2057"/>
                  </a:cubicBezTo>
                  <a:lnTo>
                    <a:pt x="1452" y="1775"/>
                  </a:lnTo>
                  <a:lnTo>
                    <a:pt x="1694" y="1412"/>
                  </a:lnTo>
                  <a:cubicBezTo>
                    <a:pt x="1815" y="1210"/>
                    <a:pt x="1856" y="968"/>
                    <a:pt x="1815" y="726"/>
                  </a:cubicBezTo>
                  <a:lnTo>
                    <a:pt x="1573" y="282"/>
                  </a:lnTo>
                  <a:lnTo>
                    <a:pt x="1251" y="8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33"/>
            <p:cNvSpPr/>
            <p:nvPr/>
          </p:nvSpPr>
          <p:spPr>
            <a:xfrm rot="-9401137">
              <a:off x="7336073" y="2910306"/>
              <a:ext cx="45401" cy="49562"/>
            </a:xfrm>
            <a:custGeom>
              <a:avLst/>
              <a:gdLst/>
              <a:ahLst/>
              <a:cxnLst/>
              <a:rect l="l" t="t" r="r" b="b"/>
              <a:pathLst>
                <a:path w="1331" h="1453" extrusionOk="0">
                  <a:moveTo>
                    <a:pt x="524" y="1"/>
                  </a:moveTo>
                  <a:lnTo>
                    <a:pt x="323" y="122"/>
                  </a:lnTo>
                  <a:lnTo>
                    <a:pt x="81" y="565"/>
                  </a:lnTo>
                  <a:cubicBezTo>
                    <a:pt x="40" y="686"/>
                    <a:pt x="0" y="807"/>
                    <a:pt x="40" y="928"/>
                  </a:cubicBezTo>
                  <a:lnTo>
                    <a:pt x="161" y="1130"/>
                  </a:lnTo>
                  <a:lnTo>
                    <a:pt x="484" y="1372"/>
                  </a:lnTo>
                  <a:cubicBezTo>
                    <a:pt x="605" y="1452"/>
                    <a:pt x="726" y="1452"/>
                    <a:pt x="847" y="1452"/>
                  </a:cubicBezTo>
                  <a:lnTo>
                    <a:pt x="1049" y="1291"/>
                  </a:lnTo>
                  <a:lnTo>
                    <a:pt x="1250" y="928"/>
                  </a:lnTo>
                  <a:cubicBezTo>
                    <a:pt x="1291" y="807"/>
                    <a:pt x="1331" y="686"/>
                    <a:pt x="1291" y="565"/>
                  </a:cubicBezTo>
                  <a:lnTo>
                    <a:pt x="1210" y="364"/>
                  </a:lnTo>
                  <a:lnTo>
                    <a:pt x="847" y="41"/>
                  </a:lnTo>
                  <a:cubicBezTo>
                    <a:pt x="726" y="1"/>
                    <a:pt x="605" y="1"/>
                    <a:pt x="5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33"/>
            <p:cNvSpPr/>
            <p:nvPr/>
          </p:nvSpPr>
          <p:spPr>
            <a:xfrm rot="-9401137">
              <a:off x="8555506" y="2960971"/>
              <a:ext cx="35816" cy="28960"/>
            </a:xfrm>
            <a:custGeom>
              <a:avLst/>
              <a:gdLst/>
              <a:ahLst/>
              <a:cxnLst/>
              <a:rect l="l" t="t" r="r" b="b"/>
              <a:pathLst>
                <a:path w="1050" h="849" extrusionOk="0">
                  <a:moveTo>
                    <a:pt x="559" y="0"/>
                  </a:moveTo>
                  <a:cubicBezTo>
                    <a:pt x="496" y="0"/>
                    <a:pt x="430" y="13"/>
                    <a:pt x="364" y="41"/>
                  </a:cubicBezTo>
                  <a:cubicBezTo>
                    <a:pt x="122" y="122"/>
                    <a:pt x="1" y="364"/>
                    <a:pt x="41" y="646"/>
                  </a:cubicBezTo>
                  <a:lnTo>
                    <a:pt x="202" y="808"/>
                  </a:lnTo>
                  <a:cubicBezTo>
                    <a:pt x="283" y="835"/>
                    <a:pt x="368" y="848"/>
                    <a:pt x="453" y="848"/>
                  </a:cubicBezTo>
                  <a:cubicBezTo>
                    <a:pt x="623" y="848"/>
                    <a:pt x="794" y="794"/>
                    <a:pt x="928" y="687"/>
                  </a:cubicBezTo>
                  <a:lnTo>
                    <a:pt x="1049" y="404"/>
                  </a:lnTo>
                  <a:lnTo>
                    <a:pt x="1049" y="324"/>
                  </a:lnTo>
                  <a:cubicBezTo>
                    <a:pt x="956" y="138"/>
                    <a:pt x="769" y="0"/>
                    <a:pt x="5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6" name="Google Shape;1366;p33"/>
          <p:cNvGrpSpPr/>
          <p:nvPr/>
        </p:nvGrpSpPr>
        <p:grpSpPr>
          <a:xfrm rot="9924834">
            <a:off x="6688594" y="137679"/>
            <a:ext cx="1724549" cy="1188751"/>
            <a:chOff x="2408692" y="-569353"/>
            <a:chExt cx="3769974" cy="2558659"/>
          </a:xfrm>
        </p:grpSpPr>
        <p:sp>
          <p:nvSpPr>
            <p:cNvPr id="1367" name="Google Shape;1367;p33"/>
            <p:cNvSpPr/>
            <p:nvPr/>
          </p:nvSpPr>
          <p:spPr>
            <a:xfrm rot="-5400000">
              <a:off x="2983957" y="-632355"/>
              <a:ext cx="1179387" cy="2329918"/>
            </a:xfrm>
            <a:custGeom>
              <a:avLst/>
              <a:gdLst/>
              <a:ahLst/>
              <a:cxnLst/>
              <a:rect l="l" t="t" r="r" b="b"/>
              <a:pathLst>
                <a:path w="34576" h="68306" extrusionOk="0">
                  <a:moveTo>
                    <a:pt x="34323" y="1"/>
                  </a:moveTo>
                  <a:cubicBezTo>
                    <a:pt x="34241" y="1"/>
                    <a:pt x="34164" y="46"/>
                    <a:pt x="34148" y="144"/>
                  </a:cubicBezTo>
                  <a:cubicBezTo>
                    <a:pt x="33220" y="4983"/>
                    <a:pt x="32051" y="9782"/>
                    <a:pt x="30599" y="14501"/>
                  </a:cubicBezTo>
                  <a:cubicBezTo>
                    <a:pt x="29147" y="19219"/>
                    <a:pt x="27453" y="23857"/>
                    <a:pt x="25477" y="28374"/>
                  </a:cubicBezTo>
                  <a:cubicBezTo>
                    <a:pt x="23501" y="32972"/>
                    <a:pt x="21283" y="37489"/>
                    <a:pt x="18823" y="41884"/>
                  </a:cubicBezTo>
                  <a:cubicBezTo>
                    <a:pt x="16363" y="46240"/>
                    <a:pt x="13701" y="50515"/>
                    <a:pt x="10798" y="54588"/>
                  </a:cubicBezTo>
                  <a:cubicBezTo>
                    <a:pt x="7853" y="58742"/>
                    <a:pt x="4708" y="62735"/>
                    <a:pt x="1401" y="66566"/>
                  </a:cubicBezTo>
                  <a:cubicBezTo>
                    <a:pt x="957" y="67009"/>
                    <a:pt x="554" y="67493"/>
                    <a:pt x="151" y="67937"/>
                  </a:cubicBezTo>
                  <a:cubicBezTo>
                    <a:pt x="0" y="68088"/>
                    <a:pt x="142" y="68306"/>
                    <a:pt x="291" y="68306"/>
                  </a:cubicBezTo>
                  <a:cubicBezTo>
                    <a:pt x="341" y="68306"/>
                    <a:pt x="392" y="68281"/>
                    <a:pt x="433" y="68219"/>
                  </a:cubicBezTo>
                  <a:cubicBezTo>
                    <a:pt x="3821" y="64469"/>
                    <a:pt x="7007" y="60516"/>
                    <a:pt x="10031" y="56403"/>
                  </a:cubicBezTo>
                  <a:cubicBezTo>
                    <a:pt x="12975" y="52289"/>
                    <a:pt x="15758" y="48055"/>
                    <a:pt x="18258" y="43659"/>
                  </a:cubicBezTo>
                  <a:cubicBezTo>
                    <a:pt x="20759" y="39344"/>
                    <a:pt x="23058" y="34907"/>
                    <a:pt x="25074" y="30350"/>
                  </a:cubicBezTo>
                  <a:cubicBezTo>
                    <a:pt x="27131" y="25793"/>
                    <a:pt x="28905" y="21115"/>
                    <a:pt x="30438" y="16396"/>
                  </a:cubicBezTo>
                  <a:cubicBezTo>
                    <a:pt x="31970" y="11678"/>
                    <a:pt x="33220" y="6879"/>
                    <a:pt x="34229" y="2039"/>
                  </a:cubicBezTo>
                  <a:cubicBezTo>
                    <a:pt x="34350" y="1434"/>
                    <a:pt x="34430" y="870"/>
                    <a:pt x="34551" y="265"/>
                  </a:cubicBezTo>
                  <a:cubicBezTo>
                    <a:pt x="34575" y="97"/>
                    <a:pt x="34443" y="1"/>
                    <a:pt x="343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33"/>
            <p:cNvSpPr/>
            <p:nvPr/>
          </p:nvSpPr>
          <p:spPr>
            <a:xfrm rot="-5400000">
              <a:off x="4373138" y="135649"/>
              <a:ext cx="1434803" cy="2176252"/>
            </a:xfrm>
            <a:custGeom>
              <a:avLst/>
              <a:gdLst/>
              <a:ahLst/>
              <a:cxnLst/>
              <a:rect l="l" t="t" r="r" b="b"/>
              <a:pathLst>
                <a:path w="42064" h="63801" extrusionOk="0">
                  <a:moveTo>
                    <a:pt x="40209" y="1"/>
                  </a:moveTo>
                  <a:cubicBezTo>
                    <a:pt x="33070" y="4074"/>
                    <a:pt x="27666" y="10365"/>
                    <a:pt x="22867" y="16818"/>
                  </a:cubicBezTo>
                  <a:cubicBezTo>
                    <a:pt x="15406" y="26900"/>
                    <a:pt x="9034" y="37789"/>
                    <a:pt x="3913" y="49243"/>
                  </a:cubicBezTo>
                  <a:cubicBezTo>
                    <a:pt x="1856" y="53881"/>
                    <a:pt x="1" y="58760"/>
                    <a:pt x="283" y="63721"/>
                  </a:cubicBezTo>
                  <a:cubicBezTo>
                    <a:pt x="417" y="63776"/>
                    <a:pt x="553" y="63801"/>
                    <a:pt x="689" y="63801"/>
                  </a:cubicBezTo>
                  <a:cubicBezTo>
                    <a:pt x="1246" y="63801"/>
                    <a:pt x="1797" y="63392"/>
                    <a:pt x="2219" y="63035"/>
                  </a:cubicBezTo>
                  <a:lnTo>
                    <a:pt x="21859" y="46460"/>
                  </a:lnTo>
                  <a:cubicBezTo>
                    <a:pt x="24521" y="44282"/>
                    <a:pt x="27061" y="41983"/>
                    <a:pt x="29481" y="39523"/>
                  </a:cubicBezTo>
                  <a:cubicBezTo>
                    <a:pt x="38152" y="30248"/>
                    <a:pt x="42064" y="11898"/>
                    <a:pt x="402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33"/>
            <p:cNvSpPr/>
            <p:nvPr/>
          </p:nvSpPr>
          <p:spPr>
            <a:xfrm rot="-5400000">
              <a:off x="3121130" y="677418"/>
              <a:ext cx="1672789" cy="950987"/>
            </a:xfrm>
            <a:custGeom>
              <a:avLst/>
              <a:gdLst/>
              <a:ahLst/>
              <a:cxnLst/>
              <a:rect l="l" t="t" r="r" b="b"/>
              <a:pathLst>
                <a:path w="49041" h="27880" extrusionOk="0">
                  <a:moveTo>
                    <a:pt x="40263" y="0"/>
                  </a:moveTo>
                  <a:cubicBezTo>
                    <a:pt x="34352" y="0"/>
                    <a:pt x="28277" y="1806"/>
                    <a:pt x="23068" y="4691"/>
                  </a:cubicBezTo>
                  <a:cubicBezTo>
                    <a:pt x="15204" y="9046"/>
                    <a:pt x="8993" y="15620"/>
                    <a:pt x="3226" y="22274"/>
                  </a:cubicBezTo>
                  <a:cubicBezTo>
                    <a:pt x="1775" y="23968"/>
                    <a:pt x="323" y="25783"/>
                    <a:pt x="0" y="27880"/>
                  </a:cubicBezTo>
                  <a:cubicBezTo>
                    <a:pt x="8389" y="24250"/>
                    <a:pt x="16938" y="21064"/>
                    <a:pt x="25609" y="18322"/>
                  </a:cubicBezTo>
                  <a:cubicBezTo>
                    <a:pt x="34320" y="15580"/>
                    <a:pt x="43273" y="8320"/>
                    <a:pt x="49040" y="1505"/>
                  </a:cubicBezTo>
                  <a:cubicBezTo>
                    <a:pt x="46248" y="470"/>
                    <a:pt x="43277" y="0"/>
                    <a:pt x="402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33"/>
            <p:cNvSpPr/>
            <p:nvPr/>
          </p:nvSpPr>
          <p:spPr>
            <a:xfrm rot="-5400000">
              <a:off x="2987658" y="-658329"/>
              <a:ext cx="641063" cy="819015"/>
            </a:xfrm>
            <a:custGeom>
              <a:avLst/>
              <a:gdLst/>
              <a:ahLst/>
              <a:cxnLst/>
              <a:rect l="l" t="t" r="r" b="b"/>
              <a:pathLst>
                <a:path w="18794" h="24011" extrusionOk="0">
                  <a:moveTo>
                    <a:pt x="719" y="0"/>
                  </a:moveTo>
                  <a:cubicBezTo>
                    <a:pt x="496" y="0"/>
                    <a:pt x="270" y="18"/>
                    <a:pt x="41" y="55"/>
                  </a:cubicBezTo>
                  <a:lnTo>
                    <a:pt x="1" y="55"/>
                  </a:lnTo>
                  <a:cubicBezTo>
                    <a:pt x="646" y="5137"/>
                    <a:pt x="3792" y="10339"/>
                    <a:pt x="6574" y="14654"/>
                  </a:cubicBezTo>
                  <a:cubicBezTo>
                    <a:pt x="9317" y="19010"/>
                    <a:pt x="13592" y="22599"/>
                    <a:pt x="18794" y="24011"/>
                  </a:cubicBezTo>
                  <a:cubicBezTo>
                    <a:pt x="16374" y="15905"/>
                    <a:pt x="11898" y="8565"/>
                    <a:pt x="5808" y="2677"/>
                  </a:cubicBezTo>
                  <a:cubicBezTo>
                    <a:pt x="4397" y="1338"/>
                    <a:pt x="2662" y="0"/>
                    <a:pt x="7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33"/>
            <p:cNvSpPr/>
            <p:nvPr/>
          </p:nvSpPr>
          <p:spPr>
            <a:xfrm rot="-5400000">
              <a:off x="2322598" y="417074"/>
              <a:ext cx="1104652" cy="339565"/>
            </a:xfrm>
            <a:custGeom>
              <a:avLst/>
              <a:gdLst/>
              <a:ahLst/>
              <a:cxnLst/>
              <a:rect l="l" t="t" r="r" b="b"/>
              <a:pathLst>
                <a:path w="32385" h="9955" extrusionOk="0">
                  <a:moveTo>
                    <a:pt x="22727" y="0"/>
                  </a:moveTo>
                  <a:cubicBezTo>
                    <a:pt x="20165" y="0"/>
                    <a:pt x="17584" y="376"/>
                    <a:pt x="15124" y="1091"/>
                  </a:cubicBezTo>
                  <a:cubicBezTo>
                    <a:pt x="9397" y="2705"/>
                    <a:pt x="4275" y="5971"/>
                    <a:pt x="0" y="9924"/>
                  </a:cubicBezTo>
                  <a:cubicBezTo>
                    <a:pt x="1469" y="9944"/>
                    <a:pt x="2941" y="9954"/>
                    <a:pt x="4415" y="9954"/>
                  </a:cubicBezTo>
                  <a:cubicBezTo>
                    <a:pt x="8646" y="9954"/>
                    <a:pt x="12893" y="9871"/>
                    <a:pt x="17140" y="9722"/>
                  </a:cubicBezTo>
                  <a:cubicBezTo>
                    <a:pt x="19439" y="9722"/>
                    <a:pt x="21778" y="9440"/>
                    <a:pt x="24036" y="8915"/>
                  </a:cubicBezTo>
                  <a:cubicBezTo>
                    <a:pt x="26819" y="8189"/>
                    <a:pt x="32022" y="6697"/>
                    <a:pt x="32385" y="2059"/>
                  </a:cubicBezTo>
                  <a:lnTo>
                    <a:pt x="32385" y="2019"/>
                  </a:lnTo>
                  <a:cubicBezTo>
                    <a:pt x="29410" y="646"/>
                    <a:pt x="26085" y="0"/>
                    <a:pt x="227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18">
    <p:spTree>
      <p:nvGrpSpPr>
        <p:cNvPr id="1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3" name="Google Shape;1373;p34"/>
          <p:cNvGrpSpPr/>
          <p:nvPr/>
        </p:nvGrpSpPr>
        <p:grpSpPr>
          <a:xfrm rot="1476112">
            <a:off x="6177845" y="18337"/>
            <a:ext cx="3514675" cy="2473357"/>
            <a:chOff x="3611961" y="-41589"/>
            <a:chExt cx="3514763" cy="2473418"/>
          </a:xfrm>
        </p:grpSpPr>
        <p:sp>
          <p:nvSpPr>
            <p:cNvPr id="1374" name="Google Shape;1374;p34"/>
            <p:cNvSpPr/>
            <p:nvPr/>
          </p:nvSpPr>
          <p:spPr>
            <a:xfrm rot="-5400000">
              <a:off x="4132633" y="-562261"/>
              <a:ext cx="2473418" cy="3514763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34"/>
            <p:cNvSpPr/>
            <p:nvPr/>
          </p:nvSpPr>
          <p:spPr>
            <a:xfrm rot="-5400000">
              <a:off x="5535782" y="1070619"/>
              <a:ext cx="16543" cy="9687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34"/>
            <p:cNvSpPr/>
            <p:nvPr/>
          </p:nvSpPr>
          <p:spPr>
            <a:xfrm rot="-5400000">
              <a:off x="5408262" y="1549745"/>
              <a:ext cx="15179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34"/>
            <p:cNvSpPr/>
            <p:nvPr/>
          </p:nvSpPr>
          <p:spPr>
            <a:xfrm rot="-5400000">
              <a:off x="6272848" y="1123984"/>
              <a:ext cx="19272" cy="15725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34"/>
            <p:cNvSpPr/>
            <p:nvPr/>
          </p:nvSpPr>
          <p:spPr>
            <a:xfrm rot="-5400000">
              <a:off x="6586524" y="1678885"/>
              <a:ext cx="17908" cy="16066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34"/>
            <p:cNvSpPr/>
            <p:nvPr/>
          </p:nvSpPr>
          <p:spPr>
            <a:xfrm rot="-5400000">
              <a:off x="6285264" y="1703172"/>
              <a:ext cx="22069" cy="26640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34"/>
            <p:cNvSpPr/>
            <p:nvPr/>
          </p:nvSpPr>
          <p:spPr>
            <a:xfrm rot="-5400000">
              <a:off x="6356912" y="1492832"/>
              <a:ext cx="12416" cy="14019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34"/>
            <p:cNvSpPr/>
            <p:nvPr/>
          </p:nvSpPr>
          <p:spPr>
            <a:xfrm rot="-5400000">
              <a:off x="6510407" y="1284522"/>
              <a:ext cx="13780" cy="16543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34"/>
            <p:cNvSpPr/>
            <p:nvPr/>
          </p:nvSpPr>
          <p:spPr>
            <a:xfrm rot="-5400000">
              <a:off x="6450067" y="1822232"/>
              <a:ext cx="13780" cy="16884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34"/>
            <p:cNvSpPr/>
            <p:nvPr/>
          </p:nvSpPr>
          <p:spPr>
            <a:xfrm rot="-5400000">
              <a:off x="5356943" y="1325113"/>
              <a:ext cx="13780" cy="17908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34"/>
            <p:cNvSpPr/>
            <p:nvPr/>
          </p:nvSpPr>
          <p:spPr>
            <a:xfrm rot="-5400000">
              <a:off x="5517346" y="1699283"/>
              <a:ext cx="42672" cy="35781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34"/>
            <p:cNvSpPr/>
            <p:nvPr/>
          </p:nvSpPr>
          <p:spPr>
            <a:xfrm rot="-5400000">
              <a:off x="5622609" y="1331816"/>
              <a:ext cx="23434" cy="25139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34"/>
            <p:cNvSpPr/>
            <p:nvPr/>
          </p:nvSpPr>
          <p:spPr>
            <a:xfrm rot="-5400000">
              <a:off x="5508034" y="1391372"/>
              <a:ext cx="24798" cy="25685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34"/>
            <p:cNvSpPr/>
            <p:nvPr/>
          </p:nvSpPr>
          <p:spPr>
            <a:xfrm rot="-5400000">
              <a:off x="5202016" y="1507193"/>
              <a:ext cx="13780" cy="19681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34"/>
            <p:cNvSpPr/>
            <p:nvPr/>
          </p:nvSpPr>
          <p:spPr>
            <a:xfrm rot="-5400000">
              <a:off x="5251595" y="1711904"/>
              <a:ext cx="16543" cy="14701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34"/>
            <p:cNvSpPr/>
            <p:nvPr/>
          </p:nvSpPr>
          <p:spPr>
            <a:xfrm rot="-5400000">
              <a:off x="5432599" y="1788702"/>
              <a:ext cx="28925" cy="27527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34"/>
            <p:cNvSpPr/>
            <p:nvPr/>
          </p:nvSpPr>
          <p:spPr>
            <a:xfrm rot="-5400000">
              <a:off x="5369325" y="1682757"/>
              <a:ext cx="26162" cy="27561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34"/>
            <p:cNvSpPr/>
            <p:nvPr/>
          </p:nvSpPr>
          <p:spPr>
            <a:xfrm rot="-5400000">
              <a:off x="5180202" y="1896678"/>
              <a:ext cx="27527" cy="16543"/>
            </a:xfrm>
            <a:custGeom>
              <a:avLst/>
              <a:gdLst/>
              <a:ahLst/>
              <a:cxnLst/>
              <a:rect l="l" t="t" r="r" b="b"/>
              <a:pathLst>
                <a:path w="807" h="485" extrusionOk="0">
                  <a:moveTo>
                    <a:pt x="283" y="0"/>
                  </a:moveTo>
                  <a:cubicBezTo>
                    <a:pt x="202" y="0"/>
                    <a:pt x="81" y="40"/>
                    <a:pt x="0" y="121"/>
                  </a:cubicBezTo>
                  <a:lnTo>
                    <a:pt x="81" y="363"/>
                  </a:lnTo>
                  <a:cubicBezTo>
                    <a:pt x="283" y="363"/>
                    <a:pt x="484" y="403"/>
                    <a:pt x="646" y="484"/>
                  </a:cubicBezTo>
                  <a:lnTo>
                    <a:pt x="807" y="282"/>
                  </a:lnTo>
                  <a:cubicBezTo>
                    <a:pt x="686" y="121"/>
                    <a:pt x="484" y="0"/>
                    <a:pt x="2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34"/>
            <p:cNvSpPr/>
            <p:nvPr/>
          </p:nvSpPr>
          <p:spPr>
            <a:xfrm rot="-5400000">
              <a:off x="5939815" y="1406329"/>
              <a:ext cx="39909" cy="49425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34"/>
            <p:cNvSpPr/>
            <p:nvPr/>
          </p:nvSpPr>
          <p:spPr>
            <a:xfrm rot="-5400000">
              <a:off x="6133509" y="1549472"/>
              <a:ext cx="22069" cy="25889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34"/>
            <p:cNvSpPr/>
            <p:nvPr/>
          </p:nvSpPr>
          <p:spPr>
            <a:xfrm rot="-5400000">
              <a:off x="6046835" y="1730221"/>
              <a:ext cx="39909" cy="42706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34"/>
            <p:cNvSpPr/>
            <p:nvPr/>
          </p:nvSpPr>
          <p:spPr>
            <a:xfrm rot="-5400000">
              <a:off x="5956324" y="1492559"/>
              <a:ext cx="39943" cy="39295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34"/>
            <p:cNvSpPr/>
            <p:nvPr/>
          </p:nvSpPr>
          <p:spPr>
            <a:xfrm rot="-5400000">
              <a:off x="5951208" y="1063728"/>
              <a:ext cx="22069" cy="26196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34"/>
            <p:cNvSpPr/>
            <p:nvPr/>
          </p:nvSpPr>
          <p:spPr>
            <a:xfrm rot="-5400000">
              <a:off x="5795138" y="1611859"/>
              <a:ext cx="33053" cy="35918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34"/>
            <p:cNvSpPr/>
            <p:nvPr/>
          </p:nvSpPr>
          <p:spPr>
            <a:xfrm rot="-5400000">
              <a:off x="5731130" y="1502554"/>
              <a:ext cx="35781" cy="37180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34"/>
            <p:cNvSpPr/>
            <p:nvPr/>
          </p:nvSpPr>
          <p:spPr>
            <a:xfrm rot="-5400000">
              <a:off x="5680221" y="1253568"/>
              <a:ext cx="15145" cy="19306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34"/>
            <p:cNvSpPr/>
            <p:nvPr/>
          </p:nvSpPr>
          <p:spPr>
            <a:xfrm rot="-5400000">
              <a:off x="5780197" y="1264994"/>
              <a:ext cx="23434" cy="26708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34"/>
            <p:cNvSpPr/>
            <p:nvPr/>
          </p:nvSpPr>
          <p:spPr>
            <a:xfrm rot="-5400000">
              <a:off x="6304741" y="1345733"/>
              <a:ext cx="15179" cy="16543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34"/>
            <p:cNvSpPr/>
            <p:nvPr/>
          </p:nvSpPr>
          <p:spPr>
            <a:xfrm rot="-5400000">
              <a:off x="5612120" y="1562417"/>
              <a:ext cx="39943" cy="39909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34"/>
            <p:cNvSpPr/>
            <p:nvPr/>
          </p:nvSpPr>
          <p:spPr>
            <a:xfrm rot="-5400000">
              <a:off x="6036943" y="1939554"/>
              <a:ext cx="27561" cy="27083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34"/>
            <p:cNvSpPr/>
            <p:nvPr/>
          </p:nvSpPr>
          <p:spPr>
            <a:xfrm rot="-5400000">
              <a:off x="5805780" y="1707128"/>
              <a:ext cx="31688" cy="36600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34"/>
            <p:cNvSpPr/>
            <p:nvPr/>
          </p:nvSpPr>
          <p:spPr>
            <a:xfrm rot="-5400000">
              <a:off x="5597624" y="1832636"/>
              <a:ext cx="38544" cy="42808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34"/>
            <p:cNvSpPr/>
            <p:nvPr/>
          </p:nvSpPr>
          <p:spPr>
            <a:xfrm rot="-5400000">
              <a:off x="6072964" y="1294159"/>
              <a:ext cx="23399" cy="23399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34"/>
            <p:cNvSpPr/>
            <p:nvPr/>
          </p:nvSpPr>
          <p:spPr>
            <a:xfrm rot="-5400000">
              <a:off x="6302421" y="1879350"/>
              <a:ext cx="19306" cy="15418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8" name="Google Shape;1408;p34"/>
          <p:cNvGrpSpPr/>
          <p:nvPr/>
        </p:nvGrpSpPr>
        <p:grpSpPr>
          <a:xfrm rot="-5816737">
            <a:off x="6882769" y="2950255"/>
            <a:ext cx="2567074" cy="2205188"/>
            <a:chOff x="-754697" y="1352100"/>
            <a:chExt cx="6171556" cy="3954075"/>
          </a:xfrm>
        </p:grpSpPr>
        <p:sp>
          <p:nvSpPr>
            <p:cNvPr id="1409" name="Google Shape;1409;p34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34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34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34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34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34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34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34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34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34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34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rgbClr val="ED93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20" name="Google Shape;1420;p34"/>
          <p:cNvSpPr/>
          <p:nvPr/>
        </p:nvSpPr>
        <p:spPr>
          <a:xfrm rot="-5400000">
            <a:off x="6858019" y="2076570"/>
            <a:ext cx="380111" cy="378732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5">
              <a:alpha val="843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4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5"/>
          <p:cNvSpPr txBox="1">
            <a:spLocks noGrp="1"/>
          </p:cNvSpPr>
          <p:nvPr>
            <p:ph type="title"/>
          </p:nvPr>
        </p:nvSpPr>
        <p:spPr>
          <a:xfrm>
            <a:off x="1933588" y="2855050"/>
            <a:ext cx="21864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5"/>
          <p:cNvSpPr txBox="1">
            <a:spLocks noGrp="1"/>
          </p:cNvSpPr>
          <p:nvPr>
            <p:ph type="title" idx="2"/>
          </p:nvPr>
        </p:nvSpPr>
        <p:spPr>
          <a:xfrm>
            <a:off x="5026238" y="2855050"/>
            <a:ext cx="21864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900"/>
              <a:buNone/>
              <a:defRPr sz="19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21" name="Google Shape;221;p5"/>
          <p:cNvGrpSpPr/>
          <p:nvPr/>
        </p:nvGrpSpPr>
        <p:grpSpPr>
          <a:xfrm>
            <a:off x="-1712527" y="3034255"/>
            <a:ext cx="3768158" cy="2849388"/>
            <a:chOff x="-1712527" y="3034255"/>
            <a:chExt cx="3768158" cy="2849388"/>
          </a:xfrm>
        </p:grpSpPr>
        <p:sp>
          <p:nvSpPr>
            <p:cNvPr id="222" name="Google Shape;222;p5"/>
            <p:cNvSpPr/>
            <p:nvPr/>
          </p:nvSpPr>
          <p:spPr>
            <a:xfrm rot="-5016194">
              <a:off x="-1065061" y="2701704"/>
              <a:ext cx="2473226" cy="3514489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5"/>
            <p:cNvSpPr/>
            <p:nvPr/>
          </p:nvSpPr>
          <p:spPr>
            <a:xfrm rot="-5016194">
              <a:off x="350222" y="4354653"/>
              <a:ext cx="16542" cy="9686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5"/>
            <p:cNvSpPr/>
            <p:nvPr/>
          </p:nvSpPr>
          <p:spPr>
            <a:xfrm rot="-5016194">
              <a:off x="170106" y="4816477"/>
              <a:ext cx="15178" cy="10198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5"/>
            <p:cNvSpPr/>
            <p:nvPr/>
          </p:nvSpPr>
          <p:spPr>
            <a:xfrm rot="-5016194">
              <a:off x="1076354" y="4489924"/>
              <a:ext cx="19271" cy="15723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5"/>
            <p:cNvSpPr/>
            <p:nvPr/>
          </p:nvSpPr>
          <p:spPr>
            <a:xfrm rot="-5016194">
              <a:off x="1326223" y="5076196"/>
              <a:ext cx="17906" cy="16065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5"/>
            <p:cNvSpPr/>
            <p:nvPr/>
          </p:nvSpPr>
          <p:spPr>
            <a:xfrm rot="-5016194">
              <a:off x="1023554" y="5066968"/>
              <a:ext cx="22067" cy="26638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5"/>
            <p:cNvSpPr/>
            <p:nvPr/>
          </p:nvSpPr>
          <p:spPr>
            <a:xfrm rot="-5016194">
              <a:off x="1118915" y="4865437"/>
              <a:ext cx="12415" cy="14018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5"/>
            <p:cNvSpPr/>
            <p:nvPr/>
          </p:nvSpPr>
          <p:spPr>
            <a:xfrm rot="-5016194">
              <a:off x="1294504" y="4675607"/>
              <a:ext cx="13779" cy="16542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5"/>
            <p:cNvSpPr/>
            <p:nvPr/>
          </p:nvSpPr>
          <p:spPr>
            <a:xfrm rot="-5016194">
              <a:off x="1174624" y="5203207"/>
              <a:ext cx="13779" cy="16883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5"/>
            <p:cNvSpPr/>
            <p:nvPr/>
          </p:nvSpPr>
          <p:spPr>
            <a:xfrm rot="-5016194">
              <a:off x="143709" y="4587442"/>
              <a:ext cx="13779" cy="17906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5"/>
            <p:cNvSpPr/>
            <p:nvPr/>
          </p:nvSpPr>
          <p:spPr>
            <a:xfrm rot="-5016194">
              <a:off x="260333" y="4978677"/>
              <a:ext cx="42668" cy="35779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5"/>
            <p:cNvSpPr/>
            <p:nvPr/>
          </p:nvSpPr>
          <p:spPr>
            <a:xfrm rot="-5016194">
              <a:off x="406522" y="4624213"/>
              <a:ext cx="23432" cy="25137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5"/>
            <p:cNvSpPr/>
            <p:nvPr/>
          </p:nvSpPr>
          <p:spPr>
            <a:xfrm rot="-5016194">
              <a:off x="285999" y="4670704"/>
              <a:ext cx="24796" cy="25683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5"/>
            <p:cNvSpPr/>
            <p:nvPr/>
          </p:nvSpPr>
          <p:spPr>
            <a:xfrm rot="-5016194">
              <a:off x="-30625" y="4751110"/>
              <a:ext cx="13779" cy="19680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5"/>
            <p:cNvSpPr/>
            <p:nvPr/>
          </p:nvSpPr>
          <p:spPr>
            <a:xfrm rot="-5016194">
              <a:off x="-3894" y="4960224"/>
              <a:ext cx="16542" cy="14700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5"/>
            <p:cNvSpPr/>
            <p:nvPr/>
          </p:nvSpPr>
          <p:spPr>
            <a:xfrm rot="-5016194">
              <a:off x="166662" y="5057352"/>
              <a:ext cx="28923" cy="27525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5"/>
            <p:cNvSpPr/>
            <p:nvPr/>
          </p:nvSpPr>
          <p:spPr>
            <a:xfrm rot="-5016194">
              <a:off x="115596" y="4944871"/>
              <a:ext cx="26160" cy="27559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5"/>
            <p:cNvSpPr/>
            <p:nvPr/>
          </p:nvSpPr>
          <p:spPr>
            <a:xfrm rot="-5016194">
              <a:off x="-95557" y="5136487"/>
              <a:ext cx="27525" cy="16542"/>
            </a:xfrm>
            <a:custGeom>
              <a:avLst/>
              <a:gdLst/>
              <a:ahLst/>
              <a:cxnLst/>
              <a:rect l="l" t="t" r="r" b="b"/>
              <a:pathLst>
                <a:path w="807" h="485" extrusionOk="0">
                  <a:moveTo>
                    <a:pt x="283" y="0"/>
                  </a:moveTo>
                  <a:cubicBezTo>
                    <a:pt x="202" y="0"/>
                    <a:pt x="81" y="40"/>
                    <a:pt x="0" y="121"/>
                  </a:cubicBezTo>
                  <a:lnTo>
                    <a:pt x="81" y="363"/>
                  </a:lnTo>
                  <a:cubicBezTo>
                    <a:pt x="283" y="363"/>
                    <a:pt x="484" y="403"/>
                    <a:pt x="646" y="484"/>
                  </a:cubicBezTo>
                  <a:lnTo>
                    <a:pt x="807" y="282"/>
                  </a:lnTo>
                  <a:cubicBezTo>
                    <a:pt x="686" y="121"/>
                    <a:pt x="484" y="0"/>
                    <a:pt x="2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5"/>
            <p:cNvSpPr/>
            <p:nvPr/>
          </p:nvSpPr>
          <p:spPr>
            <a:xfrm rot="-5016194">
              <a:off x="712025" y="4734436"/>
              <a:ext cx="39906" cy="49422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5"/>
            <p:cNvSpPr/>
            <p:nvPr/>
          </p:nvSpPr>
          <p:spPr>
            <a:xfrm rot="-5016194">
              <a:off x="889919" y="4897333"/>
              <a:ext cx="22067" cy="25887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5"/>
            <p:cNvSpPr/>
            <p:nvPr/>
          </p:nvSpPr>
          <p:spPr>
            <a:xfrm rot="-5016194">
              <a:off x="782663" y="5068230"/>
              <a:ext cx="39906" cy="42702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5"/>
            <p:cNvSpPr/>
            <p:nvPr/>
          </p:nvSpPr>
          <p:spPr>
            <a:xfrm rot="-5016194">
              <a:off x="719388" y="4821995"/>
              <a:ext cx="39940" cy="39292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5"/>
            <p:cNvSpPr/>
            <p:nvPr/>
          </p:nvSpPr>
          <p:spPr>
            <a:xfrm rot="-5016194">
              <a:off x="762861" y="4394341"/>
              <a:ext cx="22067" cy="26194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5"/>
            <p:cNvSpPr/>
            <p:nvPr/>
          </p:nvSpPr>
          <p:spPr>
            <a:xfrm rot="-5016194">
              <a:off x="546136" y="4922214"/>
              <a:ext cx="33050" cy="35915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5"/>
            <p:cNvSpPr/>
            <p:nvPr/>
          </p:nvSpPr>
          <p:spPr>
            <a:xfrm rot="-5016194">
              <a:off x="494630" y="4806614"/>
              <a:ext cx="35779" cy="37177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5"/>
            <p:cNvSpPr/>
            <p:nvPr/>
          </p:nvSpPr>
          <p:spPr>
            <a:xfrm rot="-5016194">
              <a:off x="472838" y="4552432"/>
              <a:ext cx="15144" cy="19305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5"/>
            <p:cNvSpPr/>
            <p:nvPr/>
          </p:nvSpPr>
          <p:spPr>
            <a:xfrm rot="-5016194">
              <a:off x="570474" y="4575363"/>
              <a:ext cx="23432" cy="26706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5"/>
            <p:cNvSpPr/>
            <p:nvPr/>
          </p:nvSpPr>
          <p:spPr>
            <a:xfrm rot="-5016194">
              <a:off x="1083310" y="4713599"/>
              <a:ext cx="15178" cy="16542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5"/>
            <p:cNvSpPr/>
            <p:nvPr/>
          </p:nvSpPr>
          <p:spPr>
            <a:xfrm rot="-5016194">
              <a:off x="369536" y="4853066"/>
              <a:ext cx="39940" cy="39906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5"/>
            <p:cNvSpPr/>
            <p:nvPr/>
          </p:nvSpPr>
          <p:spPr>
            <a:xfrm rot="-5016194">
              <a:off x="750423" y="5274503"/>
              <a:ext cx="27559" cy="27081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5"/>
            <p:cNvSpPr/>
            <p:nvPr/>
          </p:nvSpPr>
          <p:spPr>
            <a:xfrm rot="-5016194">
              <a:off x="546065" y="5017990"/>
              <a:ext cx="31686" cy="36597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5"/>
            <p:cNvSpPr/>
            <p:nvPr/>
          </p:nvSpPr>
          <p:spPr>
            <a:xfrm rot="-5016194">
              <a:off x="324871" y="5119881"/>
              <a:ext cx="38541" cy="42805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5"/>
            <p:cNvSpPr/>
            <p:nvPr/>
          </p:nvSpPr>
          <p:spPr>
            <a:xfrm rot="-5016194">
              <a:off x="858331" y="4636966"/>
              <a:ext cx="23398" cy="23398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5"/>
            <p:cNvSpPr/>
            <p:nvPr/>
          </p:nvSpPr>
          <p:spPr>
            <a:xfrm rot="-5016194">
              <a:off x="1021611" y="5243829"/>
              <a:ext cx="19305" cy="15417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6" name="Google Shape;256;p5"/>
          <p:cNvGrpSpPr/>
          <p:nvPr/>
        </p:nvGrpSpPr>
        <p:grpSpPr>
          <a:xfrm rot="6208522">
            <a:off x="8004219" y="53737"/>
            <a:ext cx="1485163" cy="1034225"/>
            <a:chOff x="2408692" y="-569353"/>
            <a:chExt cx="3769974" cy="2558659"/>
          </a:xfrm>
        </p:grpSpPr>
        <p:sp>
          <p:nvSpPr>
            <p:cNvPr id="257" name="Google Shape;257;p5"/>
            <p:cNvSpPr/>
            <p:nvPr/>
          </p:nvSpPr>
          <p:spPr>
            <a:xfrm rot="-5400000">
              <a:off x="2983957" y="-632355"/>
              <a:ext cx="1179387" cy="2329918"/>
            </a:xfrm>
            <a:custGeom>
              <a:avLst/>
              <a:gdLst/>
              <a:ahLst/>
              <a:cxnLst/>
              <a:rect l="l" t="t" r="r" b="b"/>
              <a:pathLst>
                <a:path w="34576" h="68306" extrusionOk="0">
                  <a:moveTo>
                    <a:pt x="34323" y="1"/>
                  </a:moveTo>
                  <a:cubicBezTo>
                    <a:pt x="34241" y="1"/>
                    <a:pt x="34164" y="46"/>
                    <a:pt x="34148" y="144"/>
                  </a:cubicBezTo>
                  <a:cubicBezTo>
                    <a:pt x="33220" y="4983"/>
                    <a:pt x="32051" y="9782"/>
                    <a:pt x="30599" y="14501"/>
                  </a:cubicBezTo>
                  <a:cubicBezTo>
                    <a:pt x="29147" y="19219"/>
                    <a:pt x="27453" y="23857"/>
                    <a:pt x="25477" y="28374"/>
                  </a:cubicBezTo>
                  <a:cubicBezTo>
                    <a:pt x="23501" y="32972"/>
                    <a:pt x="21283" y="37489"/>
                    <a:pt x="18823" y="41884"/>
                  </a:cubicBezTo>
                  <a:cubicBezTo>
                    <a:pt x="16363" y="46240"/>
                    <a:pt x="13701" y="50515"/>
                    <a:pt x="10798" y="54588"/>
                  </a:cubicBezTo>
                  <a:cubicBezTo>
                    <a:pt x="7853" y="58742"/>
                    <a:pt x="4708" y="62735"/>
                    <a:pt x="1401" y="66566"/>
                  </a:cubicBezTo>
                  <a:cubicBezTo>
                    <a:pt x="957" y="67009"/>
                    <a:pt x="554" y="67493"/>
                    <a:pt x="151" y="67937"/>
                  </a:cubicBezTo>
                  <a:cubicBezTo>
                    <a:pt x="0" y="68088"/>
                    <a:pt x="142" y="68306"/>
                    <a:pt x="291" y="68306"/>
                  </a:cubicBezTo>
                  <a:cubicBezTo>
                    <a:pt x="341" y="68306"/>
                    <a:pt x="392" y="68281"/>
                    <a:pt x="433" y="68219"/>
                  </a:cubicBezTo>
                  <a:cubicBezTo>
                    <a:pt x="3821" y="64469"/>
                    <a:pt x="7007" y="60516"/>
                    <a:pt x="10031" y="56403"/>
                  </a:cubicBezTo>
                  <a:cubicBezTo>
                    <a:pt x="12975" y="52289"/>
                    <a:pt x="15758" y="48055"/>
                    <a:pt x="18258" y="43659"/>
                  </a:cubicBezTo>
                  <a:cubicBezTo>
                    <a:pt x="20759" y="39344"/>
                    <a:pt x="23058" y="34907"/>
                    <a:pt x="25074" y="30350"/>
                  </a:cubicBezTo>
                  <a:cubicBezTo>
                    <a:pt x="27131" y="25793"/>
                    <a:pt x="28905" y="21115"/>
                    <a:pt x="30438" y="16396"/>
                  </a:cubicBezTo>
                  <a:cubicBezTo>
                    <a:pt x="31970" y="11678"/>
                    <a:pt x="33220" y="6879"/>
                    <a:pt x="34229" y="2039"/>
                  </a:cubicBezTo>
                  <a:cubicBezTo>
                    <a:pt x="34350" y="1434"/>
                    <a:pt x="34430" y="870"/>
                    <a:pt x="34551" y="265"/>
                  </a:cubicBezTo>
                  <a:cubicBezTo>
                    <a:pt x="34575" y="97"/>
                    <a:pt x="34443" y="1"/>
                    <a:pt x="34323" y="1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5"/>
            <p:cNvSpPr/>
            <p:nvPr/>
          </p:nvSpPr>
          <p:spPr>
            <a:xfrm rot="-5400000">
              <a:off x="4373138" y="135649"/>
              <a:ext cx="1434803" cy="2176252"/>
            </a:xfrm>
            <a:custGeom>
              <a:avLst/>
              <a:gdLst/>
              <a:ahLst/>
              <a:cxnLst/>
              <a:rect l="l" t="t" r="r" b="b"/>
              <a:pathLst>
                <a:path w="42064" h="63801" extrusionOk="0">
                  <a:moveTo>
                    <a:pt x="40209" y="1"/>
                  </a:moveTo>
                  <a:cubicBezTo>
                    <a:pt x="33070" y="4074"/>
                    <a:pt x="27666" y="10365"/>
                    <a:pt x="22867" y="16818"/>
                  </a:cubicBezTo>
                  <a:cubicBezTo>
                    <a:pt x="15406" y="26900"/>
                    <a:pt x="9034" y="37789"/>
                    <a:pt x="3913" y="49243"/>
                  </a:cubicBezTo>
                  <a:cubicBezTo>
                    <a:pt x="1856" y="53881"/>
                    <a:pt x="1" y="58760"/>
                    <a:pt x="283" y="63721"/>
                  </a:cubicBezTo>
                  <a:cubicBezTo>
                    <a:pt x="417" y="63776"/>
                    <a:pt x="553" y="63801"/>
                    <a:pt x="689" y="63801"/>
                  </a:cubicBezTo>
                  <a:cubicBezTo>
                    <a:pt x="1246" y="63801"/>
                    <a:pt x="1797" y="63392"/>
                    <a:pt x="2219" y="63035"/>
                  </a:cubicBezTo>
                  <a:lnTo>
                    <a:pt x="21859" y="46460"/>
                  </a:lnTo>
                  <a:cubicBezTo>
                    <a:pt x="24521" y="44282"/>
                    <a:pt x="27061" y="41983"/>
                    <a:pt x="29481" y="39523"/>
                  </a:cubicBezTo>
                  <a:cubicBezTo>
                    <a:pt x="38152" y="30248"/>
                    <a:pt x="42064" y="11898"/>
                    <a:pt x="40209" y="1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5"/>
            <p:cNvSpPr/>
            <p:nvPr/>
          </p:nvSpPr>
          <p:spPr>
            <a:xfrm rot="-5400000">
              <a:off x="3121130" y="677418"/>
              <a:ext cx="1672789" cy="950987"/>
            </a:xfrm>
            <a:custGeom>
              <a:avLst/>
              <a:gdLst/>
              <a:ahLst/>
              <a:cxnLst/>
              <a:rect l="l" t="t" r="r" b="b"/>
              <a:pathLst>
                <a:path w="49041" h="27880" extrusionOk="0">
                  <a:moveTo>
                    <a:pt x="40263" y="0"/>
                  </a:moveTo>
                  <a:cubicBezTo>
                    <a:pt x="34352" y="0"/>
                    <a:pt x="28277" y="1806"/>
                    <a:pt x="23068" y="4691"/>
                  </a:cubicBezTo>
                  <a:cubicBezTo>
                    <a:pt x="15204" y="9046"/>
                    <a:pt x="8993" y="15620"/>
                    <a:pt x="3226" y="22274"/>
                  </a:cubicBezTo>
                  <a:cubicBezTo>
                    <a:pt x="1775" y="23968"/>
                    <a:pt x="323" y="25783"/>
                    <a:pt x="0" y="27880"/>
                  </a:cubicBezTo>
                  <a:cubicBezTo>
                    <a:pt x="8389" y="24250"/>
                    <a:pt x="16938" y="21064"/>
                    <a:pt x="25609" y="18322"/>
                  </a:cubicBezTo>
                  <a:cubicBezTo>
                    <a:pt x="34320" y="15580"/>
                    <a:pt x="43273" y="8320"/>
                    <a:pt x="49040" y="1505"/>
                  </a:cubicBezTo>
                  <a:cubicBezTo>
                    <a:pt x="46248" y="470"/>
                    <a:pt x="43277" y="0"/>
                    <a:pt x="40263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5"/>
            <p:cNvSpPr/>
            <p:nvPr/>
          </p:nvSpPr>
          <p:spPr>
            <a:xfrm rot="-5400000">
              <a:off x="2987658" y="-658329"/>
              <a:ext cx="641063" cy="819015"/>
            </a:xfrm>
            <a:custGeom>
              <a:avLst/>
              <a:gdLst/>
              <a:ahLst/>
              <a:cxnLst/>
              <a:rect l="l" t="t" r="r" b="b"/>
              <a:pathLst>
                <a:path w="18794" h="24011" extrusionOk="0">
                  <a:moveTo>
                    <a:pt x="719" y="0"/>
                  </a:moveTo>
                  <a:cubicBezTo>
                    <a:pt x="496" y="0"/>
                    <a:pt x="270" y="18"/>
                    <a:pt x="41" y="55"/>
                  </a:cubicBezTo>
                  <a:lnTo>
                    <a:pt x="1" y="55"/>
                  </a:lnTo>
                  <a:cubicBezTo>
                    <a:pt x="646" y="5137"/>
                    <a:pt x="3792" y="10339"/>
                    <a:pt x="6574" y="14654"/>
                  </a:cubicBezTo>
                  <a:cubicBezTo>
                    <a:pt x="9317" y="19010"/>
                    <a:pt x="13592" y="22599"/>
                    <a:pt x="18794" y="24011"/>
                  </a:cubicBezTo>
                  <a:cubicBezTo>
                    <a:pt x="16374" y="15905"/>
                    <a:pt x="11898" y="8565"/>
                    <a:pt x="5808" y="2677"/>
                  </a:cubicBezTo>
                  <a:cubicBezTo>
                    <a:pt x="4397" y="1338"/>
                    <a:pt x="2662" y="0"/>
                    <a:pt x="719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5"/>
            <p:cNvSpPr/>
            <p:nvPr/>
          </p:nvSpPr>
          <p:spPr>
            <a:xfrm rot="-5400000">
              <a:off x="2322598" y="417074"/>
              <a:ext cx="1104652" cy="339565"/>
            </a:xfrm>
            <a:custGeom>
              <a:avLst/>
              <a:gdLst/>
              <a:ahLst/>
              <a:cxnLst/>
              <a:rect l="l" t="t" r="r" b="b"/>
              <a:pathLst>
                <a:path w="32385" h="9955" extrusionOk="0">
                  <a:moveTo>
                    <a:pt x="22727" y="0"/>
                  </a:moveTo>
                  <a:cubicBezTo>
                    <a:pt x="20165" y="0"/>
                    <a:pt x="17584" y="376"/>
                    <a:pt x="15124" y="1091"/>
                  </a:cubicBezTo>
                  <a:cubicBezTo>
                    <a:pt x="9397" y="2705"/>
                    <a:pt x="4275" y="5971"/>
                    <a:pt x="0" y="9924"/>
                  </a:cubicBezTo>
                  <a:cubicBezTo>
                    <a:pt x="1469" y="9944"/>
                    <a:pt x="2941" y="9954"/>
                    <a:pt x="4415" y="9954"/>
                  </a:cubicBezTo>
                  <a:cubicBezTo>
                    <a:pt x="8646" y="9954"/>
                    <a:pt x="12893" y="9871"/>
                    <a:pt x="17140" y="9722"/>
                  </a:cubicBezTo>
                  <a:cubicBezTo>
                    <a:pt x="19439" y="9722"/>
                    <a:pt x="21778" y="9440"/>
                    <a:pt x="24036" y="8915"/>
                  </a:cubicBezTo>
                  <a:cubicBezTo>
                    <a:pt x="26819" y="8189"/>
                    <a:pt x="32022" y="6697"/>
                    <a:pt x="32385" y="2059"/>
                  </a:cubicBezTo>
                  <a:lnTo>
                    <a:pt x="32385" y="2019"/>
                  </a:lnTo>
                  <a:cubicBezTo>
                    <a:pt x="29410" y="646"/>
                    <a:pt x="26085" y="0"/>
                    <a:pt x="22727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2" name="Google Shape;262;p5"/>
          <p:cNvSpPr txBox="1">
            <a:spLocks noGrp="1"/>
          </p:cNvSpPr>
          <p:nvPr>
            <p:ph type="subTitle" idx="1"/>
          </p:nvPr>
        </p:nvSpPr>
        <p:spPr>
          <a:xfrm>
            <a:off x="1741463" y="3179750"/>
            <a:ext cx="2566200" cy="10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3" name="Google Shape;263;p5"/>
          <p:cNvSpPr txBox="1">
            <a:spLocks noGrp="1"/>
          </p:cNvSpPr>
          <p:nvPr>
            <p:ph type="subTitle" idx="3"/>
          </p:nvPr>
        </p:nvSpPr>
        <p:spPr>
          <a:xfrm>
            <a:off x="4836338" y="3179750"/>
            <a:ext cx="2566200" cy="10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4" name="Google Shape;264;p5"/>
          <p:cNvSpPr txBox="1">
            <a:spLocks noGrp="1"/>
          </p:cNvSpPr>
          <p:nvPr>
            <p:ph type="title" idx="4"/>
          </p:nvPr>
        </p:nvSpPr>
        <p:spPr>
          <a:xfrm>
            <a:off x="311700" y="467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" name="Google Shape;266;p6"/>
          <p:cNvGrpSpPr/>
          <p:nvPr/>
        </p:nvGrpSpPr>
        <p:grpSpPr>
          <a:xfrm rot="6208042">
            <a:off x="8180715" y="49402"/>
            <a:ext cx="1095906" cy="870574"/>
            <a:chOff x="2408692" y="-569353"/>
            <a:chExt cx="3769974" cy="2558659"/>
          </a:xfrm>
        </p:grpSpPr>
        <p:sp>
          <p:nvSpPr>
            <p:cNvPr id="267" name="Google Shape;267;p6"/>
            <p:cNvSpPr/>
            <p:nvPr/>
          </p:nvSpPr>
          <p:spPr>
            <a:xfrm rot="-5400000">
              <a:off x="2983957" y="-632355"/>
              <a:ext cx="1179387" cy="2329918"/>
            </a:xfrm>
            <a:custGeom>
              <a:avLst/>
              <a:gdLst/>
              <a:ahLst/>
              <a:cxnLst/>
              <a:rect l="l" t="t" r="r" b="b"/>
              <a:pathLst>
                <a:path w="34576" h="68306" extrusionOk="0">
                  <a:moveTo>
                    <a:pt x="34323" y="1"/>
                  </a:moveTo>
                  <a:cubicBezTo>
                    <a:pt x="34241" y="1"/>
                    <a:pt x="34164" y="46"/>
                    <a:pt x="34148" y="144"/>
                  </a:cubicBezTo>
                  <a:cubicBezTo>
                    <a:pt x="33220" y="4983"/>
                    <a:pt x="32051" y="9782"/>
                    <a:pt x="30599" y="14501"/>
                  </a:cubicBezTo>
                  <a:cubicBezTo>
                    <a:pt x="29147" y="19219"/>
                    <a:pt x="27453" y="23857"/>
                    <a:pt x="25477" y="28374"/>
                  </a:cubicBezTo>
                  <a:cubicBezTo>
                    <a:pt x="23501" y="32972"/>
                    <a:pt x="21283" y="37489"/>
                    <a:pt x="18823" y="41884"/>
                  </a:cubicBezTo>
                  <a:cubicBezTo>
                    <a:pt x="16363" y="46240"/>
                    <a:pt x="13701" y="50515"/>
                    <a:pt x="10798" y="54588"/>
                  </a:cubicBezTo>
                  <a:cubicBezTo>
                    <a:pt x="7853" y="58742"/>
                    <a:pt x="4708" y="62735"/>
                    <a:pt x="1401" y="66566"/>
                  </a:cubicBezTo>
                  <a:cubicBezTo>
                    <a:pt x="957" y="67009"/>
                    <a:pt x="554" y="67493"/>
                    <a:pt x="151" y="67937"/>
                  </a:cubicBezTo>
                  <a:cubicBezTo>
                    <a:pt x="0" y="68088"/>
                    <a:pt x="142" y="68306"/>
                    <a:pt x="291" y="68306"/>
                  </a:cubicBezTo>
                  <a:cubicBezTo>
                    <a:pt x="341" y="68306"/>
                    <a:pt x="392" y="68281"/>
                    <a:pt x="433" y="68219"/>
                  </a:cubicBezTo>
                  <a:cubicBezTo>
                    <a:pt x="3821" y="64469"/>
                    <a:pt x="7007" y="60516"/>
                    <a:pt x="10031" y="56403"/>
                  </a:cubicBezTo>
                  <a:cubicBezTo>
                    <a:pt x="12975" y="52289"/>
                    <a:pt x="15758" y="48055"/>
                    <a:pt x="18258" y="43659"/>
                  </a:cubicBezTo>
                  <a:cubicBezTo>
                    <a:pt x="20759" y="39344"/>
                    <a:pt x="23058" y="34907"/>
                    <a:pt x="25074" y="30350"/>
                  </a:cubicBezTo>
                  <a:cubicBezTo>
                    <a:pt x="27131" y="25793"/>
                    <a:pt x="28905" y="21115"/>
                    <a:pt x="30438" y="16396"/>
                  </a:cubicBezTo>
                  <a:cubicBezTo>
                    <a:pt x="31970" y="11678"/>
                    <a:pt x="33220" y="6879"/>
                    <a:pt x="34229" y="2039"/>
                  </a:cubicBezTo>
                  <a:cubicBezTo>
                    <a:pt x="34350" y="1434"/>
                    <a:pt x="34430" y="870"/>
                    <a:pt x="34551" y="265"/>
                  </a:cubicBezTo>
                  <a:cubicBezTo>
                    <a:pt x="34575" y="97"/>
                    <a:pt x="34443" y="1"/>
                    <a:pt x="3432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6"/>
            <p:cNvSpPr/>
            <p:nvPr/>
          </p:nvSpPr>
          <p:spPr>
            <a:xfrm rot="-5400000">
              <a:off x="4373138" y="135649"/>
              <a:ext cx="1434803" cy="2176252"/>
            </a:xfrm>
            <a:custGeom>
              <a:avLst/>
              <a:gdLst/>
              <a:ahLst/>
              <a:cxnLst/>
              <a:rect l="l" t="t" r="r" b="b"/>
              <a:pathLst>
                <a:path w="42064" h="63801" extrusionOk="0">
                  <a:moveTo>
                    <a:pt x="40209" y="1"/>
                  </a:moveTo>
                  <a:cubicBezTo>
                    <a:pt x="33070" y="4074"/>
                    <a:pt x="27666" y="10365"/>
                    <a:pt x="22867" y="16818"/>
                  </a:cubicBezTo>
                  <a:cubicBezTo>
                    <a:pt x="15406" y="26900"/>
                    <a:pt x="9034" y="37789"/>
                    <a:pt x="3913" y="49243"/>
                  </a:cubicBezTo>
                  <a:cubicBezTo>
                    <a:pt x="1856" y="53881"/>
                    <a:pt x="1" y="58760"/>
                    <a:pt x="283" y="63721"/>
                  </a:cubicBezTo>
                  <a:cubicBezTo>
                    <a:pt x="417" y="63776"/>
                    <a:pt x="553" y="63801"/>
                    <a:pt x="689" y="63801"/>
                  </a:cubicBezTo>
                  <a:cubicBezTo>
                    <a:pt x="1246" y="63801"/>
                    <a:pt x="1797" y="63392"/>
                    <a:pt x="2219" y="63035"/>
                  </a:cubicBezTo>
                  <a:lnTo>
                    <a:pt x="21859" y="46460"/>
                  </a:lnTo>
                  <a:cubicBezTo>
                    <a:pt x="24521" y="44282"/>
                    <a:pt x="27061" y="41983"/>
                    <a:pt x="29481" y="39523"/>
                  </a:cubicBezTo>
                  <a:cubicBezTo>
                    <a:pt x="38152" y="30248"/>
                    <a:pt x="42064" y="11898"/>
                    <a:pt x="4020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6"/>
            <p:cNvSpPr/>
            <p:nvPr/>
          </p:nvSpPr>
          <p:spPr>
            <a:xfrm rot="-5400000">
              <a:off x="3121130" y="677418"/>
              <a:ext cx="1672789" cy="950987"/>
            </a:xfrm>
            <a:custGeom>
              <a:avLst/>
              <a:gdLst/>
              <a:ahLst/>
              <a:cxnLst/>
              <a:rect l="l" t="t" r="r" b="b"/>
              <a:pathLst>
                <a:path w="49041" h="27880" extrusionOk="0">
                  <a:moveTo>
                    <a:pt x="40263" y="0"/>
                  </a:moveTo>
                  <a:cubicBezTo>
                    <a:pt x="34352" y="0"/>
                    <a:pt x="28277" y="1806"/>
                    <a:pt x="23068" y="4691"/>
                  </a:cubicBezTo>
                  <a:cubicBezTo>
                    <a:pt x="15204" y="9046"/>
                    <a:pt x="8993" y="15620"/>
                    <a:pt x="3226" y="22274"/>
                  </a:cubicBezTo>
                  <a:cubicBezTo>
                    <a:pt x="1775" y="23968"/>
                    <a:pt x="323" y="25783"/>
                    <a:pt x="0" y="27880"/>
                  </a:cubicBezTo>
                  <a:cubicBezTo>
                    <a:pt x="8389" y="24250"/>
                    <a:pt x="16938" y="21064"/>
                    <a:pt x="25609" y="18322"/>
                  </a:cubicBezTo>
                  <a:cubicBezTo>
                    <a:pt x="34320" y="15580"/>
                    <a:pt x="43273" y="8320"/>
                    <a:pt x="49040" y="1505"/>
                  </a:cubicBezTo>
                  <a:cubicBezTo>
                    <a:pt x="46248" y="470"/>
                    <a:pt x="43277" y="0"/>
                    <a:pt x="4026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6"/>
            <p:cNvSpPr/>
            <p:nvPr/>
          </p:nvSpPr>
          <p:spPr>
            <a:xfrm rot="-5400000">
              <a:off x="2987658" y="-658329"/>
              <a:ext cx="641063" cy="819015"/>
            </a:xfrm>
            <a:custGeom>
              <a:avLst/>
              <a:gdLst/>
              <a:ahLst/>
              <a:cxnLst/>
              <a:rect l="l" t="t" r="r" b="b"/>
              <a:pathLst>
                <a:path w="18794" h="24011" extrusionOk="0">
                  <a:moveTo>
                    <a:pt x="719" y="0"/>
                  </a:moveTo>
                  <a:cubicBezTo>
                    <a:pt x="496" y="0"/>
                    <a:pt x="270" y="18"/>
                    <a:pt x="41" y="55"/>
                  </a:cubicBezTo>
                  <a:lnTo>
                    <a:pt x="1" y="55"/>
                  </a:lnTo>
                  <a:cubicBezTo>
                    <a:pt x="646" y="5137"/>
                    <a:pt x="3792" y="10339"/>
                    <a:pt x="6574" y="14654"/>
                  </a:cubicBezTo>
                  <a:cubicBezTo>
                    <a:pt x="9317" y="19010"/>
                    <a:pt x="13592" y="22599"/>
                    <a:pt x="18794" y="24011"/>
                  </a:cubicBezTo>
                  <a:cubicBezTo>
                    <a:pt x="16374" y="15905"/>
                    <a:pt x="11898" y="8565"/>
                    <a:pt x="5808" y="2677"/>
                  </a:cubicBezTo>
                  <a:cubicBezTo>
                    <a:pt x="4397" y="1338"/>
                    <a:pt x="2662" y="0"/>
                    <a:pt x="71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6"/>
            <p:cNvSpPr/>
            <p:nvPr/>
          </p:nvSpPr>
          <p:spPr>
            <a:xfrm rot="-5400000">
              <a:off x="2322598" y="417074"/>
              <a:ext cx="1104652" cy="339565"/>
            </a:xfrm>
            <a:custGeom>
              <a:avLst/>
              <a:gdLst/>
              <a:ahLst/>
              <a:cxnLst/>
              <a:rect l="l" t="t" r="r" b="b"/>
              <a:pathLst>
                <a:path w="32385" h="9955" extrusionOk="0">
                  <a:moveTo>
                    <a:pt x="22727" y="0"/>
                  </a:moveTo>
                  <a:cubicBezTo>
                    <a:pt x="20165" y="0"/>
                    <a:pt x="17584" y="376"/>
                    <a:pt x="15124" y="1091"/>
                  </a:cubicBezTo>
                  <a:cubicBezTo>
                    <a:pt x="9397" y="2705"/>
                    <a:pt x="4275" y="5971"/>
                    <a:pt x="0" y="9924"/>
                  </a:cubicBezTo>
                  <a:cubicBezTo>
                    <a:pt x="1469" y="9944"/>
                    <a:pt x="2941" y="9954"/>
                    <a:pt x="4415" y="9954"/>
                  </a:cubicBezTo>
                  <a:cubicBezTo>
                    <a:pt x="8646" y="9954"/>
                    <a:pt x="12893" y="9871"/>
                    <a:pt x="17140" y="9722"/>
                  </a:cubicBezTo>
                  <a:cubicBezTo>
                    <a:pt x="19439" y="9722"/>
                    <a:pt x="21778" y="9440"/>
                    <a:pt x="24036" y="8915"/>
                  </a:cubicBezTo>
                  <a:cubicBezTo>
                    <a:pt x="26819" y="8189"/>
                    <a:pt x="32022" y="6697"/>
                    <a:pt x="32385" y="2059"/>
                  </a:cubicBezTo>
                  <a:lnTo>
                    <a:pt x="32385" y="2019"/>
                  </a:lnTo>
                  <a:cubicBezTo>
                    <a:pt x="29410" y="646"/>
                    <a:pt x="26085" y="0"/>
                    <a:pt x="2272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2" name="Google Shape;272;p6"/>
          <p:cNvSpPr/>
          <p:nvPr/>
        </p:nvSpPr>
        <p:spPr>
          <a:xfrm rot="4386371" flipH="1">
            <a:off x="60613" y="3802055"/>
            <a:ext cx="1481489" cy="1939156"/>
          </a:xfrm>
          <a:custGeom>
            <a:avLst/>
            <a:gdLst/>
            <a:ahLst/>
            <a:cxnLst/>
            <a:rect l="l" t="t" r="r" b="b"/>
            <a:pathLst>
              <a:path w="121444" h="145414" extrusionOk="0">
                <a:moveTo>
                  <a:pt x="11105" y="1"/>
                </a:moveTo>
                <a:cubicBezTo>
                  <a:pt x="7386" y="1"/>
                  <a:pt x="3657" y="718"/>
                  <a:pt x="220" y="2141"/>
                </a:cubicBezTo>
                <a:lnTo>
                  <a:pt x="0" y="16548"/>
                </a:lnTo>
                <a:cubicBezTo>
                  <a:pt x="9883" y="21028"/>
                  <a:pt x="18887" y="27045"/>
                  <a:pt x="20731" y="38640"/>
                </a:cubicBezTo>
                <a:cubicBezTo>
                  <a:pt x="21917" y="45843"/>
                  <a:pt x="18974" y="53178"/>
                  <a:pt x="19458" y="60513"/>
                </a:cubicBezTo>
                <a:cubicBezTo>
                  <a:pt x="20029" y="69825"/>
                  <a:pt x="25914" y="77643"/>
                  <a:pt x="32195" y="83924"/>
                </a:cubicBezTo>
                <a:cubicBezTo>
                  <a:pt x="38476" y="90204"/>
                  <a:pt x="45547" y="95826"/>
                  <a:pt x="49851" y="103864"/>
                </a:cubicBezTo>
                <a:cubicBezTo>
                  <a:pt x="56835" y="116821"/>
                  <a:pt x="54639" y="134917"/>
                  <a:pt x="44800" y="145414"/>
                </a:cubicBezTo>
                <a:lnTo>
                  <a:pt x="121443" y="125342"/>
                </a:lnTo>
                <a:cubicBezTo>
                  <a:pt x="119467" y="105050"/>
                  <a:pt x="106949" y="86427"/>
                  <a:pt x="89864" y="78433"/>
                </a:cubicBezTo>
                <a:cubicBezTo>
                  <a:pt x="82002" y="74744"/>
                  <a:pt x="73481" y="73251"/>
                  <a:pt x="65356" y="70396"/>
                </a:cubicBezTo>
                <a:cubicBezTo>
                  <a:pt x="57230" y="67541"/>
                  <a:pt x="49061" y="62973"/>
                  <a:pt x="44493" y="55067"/>
                </a:cubicBezTo>
                <a:cubicBezTo>
                  <a:pt x="36938" y="42110"/>
                  <a:pt x="40803" y="23795"/>
                  <a:pt x="32766" y="11233"/>
                </a:cubicBezTo>
                <a:cubicBezTo>
                  <a:pt x="27948" y="3701"/>
                  <a:pt x="19551" y="1"/>
                  <a:pt x="11105" y="1"/>
                </a:cubicBezTo>
                <a:close/>
              </a:path>
            </a:pathLst>
          </a:custGeom>
          <a:solidFill>
            <a:schemeClr val="accent2">
              <a:alpha val="607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6"/>
          <p:cNvSpPr txBox="1">
            <a:spLocks noGrp="1"/>
          </p:cNvSpPr>
          <p:nvPr>
            <p:ph type="title"/>
          </p:nvPr>
        </p:nvSpPr>
        <p:spPr>
          <a:xfrm>
            <a:off x="311700" y="467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7"/>
          <p:cNvSpPr txBox="1">
            <a:spLocks noGrp="1"/>
          </p:cNvSpPr>
          <p:nvPr>
            <p:ph type="title"/>
          </p:nvPr>
        </p:nvSpPr>
        <p:spPr>
          <a:xfrm>
            <a:off x="921300" y="923375"/>
            <a:ext cx="4854000" cy="99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6" name="Google Shape;276;p7"/>
          <p:cNvSpPr txBox="1">
            <a:spLocks noGrp="1"/>
          </p:cNvSpPr>
          <p:nvPr>
            <p:ph type="body" idx="1"/>
          </p:nvPr>
        </p:nvSpPr>
        <p:spPr>
          <a:xfrm>
            <a:off x="921300" y="1913675"/>
            <a:ext cx="4295100" cy="261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 Light"/>
              <a:buChar char="-"/>
              <a:defRPr sz="15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600"/>
              <a:buFont typeface="Nunito Light"/>
              <a:buChar char="-"/>
              <a:defRPr sz="1500"/>
            </a:lvl2pPr>
            <a:lvl3pPr marL="1371600" lvl="2" indent="-323850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-"/>
              <a:defRPr sz="1500"/>
            </a:lvl3pPr>
            <a:lvl4pPr marL="1828800" lvl="3" indent="-323850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-"/>
              <a:defRPr sz="1500"/>
            </a:lvl4pPr>
            <a:lvl5pPr marL="2286000" lvl="4" indent="-323850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-"/>
              <a:defRPr sz="1500"/>
            </a:lvl5pPr>
            <a:lvl6pPr marL="2743200" lvl="5" indent="-32385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500"/>
              <a:buFont typeface="Nunito Light"/>
              <a:buChar char="-"/>
              <a:defRPr sz="1500"/>
            </a:lvl6pPr>
            <a:lvl7pPr marL="3200400" lvl="6" indent="-31115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-"/>
              <a:defRPr sz="1500"/>
            </a:lvl7pPr>
            <a:lvl8pPr marL="3657600" lvl="7" indent="-31115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-"/>
              <a:defRPr sz="1500"/>
            </a:lvl8pPr>
            <a:lvl9pPr marL="4114800" lvl="8" indent="-32385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500"/>
              <a:buFont typeface="Nunito Light"/>
              <a:buChar char="-"/>
              <a:defRPr sz="1500"/>
            </a:lvl9pPr>
          </a:lstStyle>
          <a:p>
            <a:endParaRPr/>
          </a:p>
        </p:txBody>
      </p:sp>
      <p:grpSp>
        <p:nvGrpSpPr>
          <p:cNvPr id="277" name="Google Shape;277;p7"/>
          <p:cNvGrpSpPr/>
          <p:nvPr/>
        </p:nvGrpSpPr>
        <p:grpSpPr>
          <a:xfrm rot="1476112">
            <a:off x="6177845" y="18337"/>
            <a:ext cx="3514675" cy="2473357"/>
            <a:chOff x="3611961" y="-41589"/>
            <a:chExt cx="3514763" cy="2473418"/>
          </a:xfrm>
        </p:grpSpPr>
        <p:sp>
          <p:nvSpPr>
            <p:cNvPr id="278" name="Google Shape;278;p7"/>
            <p:cNvSpPr/>
            <p:nvPr/>
          </p:nvSpPr>
          <p:spPr>
            <a:xfrm rot="-5400000">
              <a:off x="4132633" y="-562261"/>
              <a:ext cx="2473418" cy="3514763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7"/>
            <p:cNvSpPr/>
            <p:nvPr/>
          </p:nvSpPr>
          <p:spPr>
            <a:xfrm rot="-5400000">
              <a:off x="5535782" y="1070619"/>
              <a:ext cx="16543" cy="9687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7"/>
            <p:cNvSpPr/>
            <p:nvPr/>
          </p:nvSpPr>
          <p:spPr>
            <a:xfrm rot="-5400000">
              <a:off x="5408262" y="1549745"/>
              <a:ext cx="15179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7"/>
            <p:cNvSpPr/>
            <p:nvPr/>
          </p:nvSpPr>
          <p:spPr>
            <a:xfrm rot="-5400000">
              <a:off x="6272848" y="1123984"/>
              <a:ext cx="19272" cy="15725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7"/>
            <p:cNvSpPr/>
            <p:nvPr/>
          </p:nvSpPr>
          <p:spPr>
            <a:xfrm rot="-5400000">
              <a:off x="6586524" y="1678885"/>
              <a:ext cx="17908" cy="16066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7"/>
            <p:cNvSpPr/>
            <p:nvPr/>
          </p:nvSpPr>
          <p:spPr>
            <a:xfrm rot="-5400000">
              <a:off x="6285264" y="1703172"/>
              <a:ext cx="22069" cy="26640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7"/>
            <p:cNvSpPr/>
            <p:nvPr/>
          </p:nvSpPr>
          <p:spPr>
            <a:xfrm rot="-5400000">
              <a:off x="6356912" y="1492832"/>
              <a:ext cx="12416" cy="14019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7"/>
            <p:cNvSpPr/>
            <p:nvPr/>
          </p:nvSpPr>
          <p:spPr>
            <a:xfrm rot="-5400000">
              <a:off x="6510407" y="1284522"/>
              <a:ext cx="13780" cy="16543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7"/>
            <p:cNvSpPr/>
            <p:nvPr/>
          </p:nvSpPr>
          <p:spPr>
            <a:xfrm rot="-5400000">
              <a:off x="6450067" y="1822232"/>
              <a:ext cx="13780" cy="16884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7"/>
            <p:cNvSpPr/>
            <p:nvPr/>
          </p:nvSpPr>
          <p:spPr>
            <a:xfrm rot="-5400000">
              <a:off x="5356943" y="1325113"/>
              <a:ext cx="13780" cy="17908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7"/>
            <p:cNvSpPr/>
            <p:nvPr/>
          </p:nvSpPr>
          <p:spPr>
            <a:xfrm rot="-5400000">
              <a:off x="5517346" y="1699283"/>
              <a:ext cx="42672" cy="35781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7"/>
            <p:cNvSpPr/>
            <p:nvPr/>
          </p:nvSpPr>
          <p:spPr>
            <a:xfrm rot="-5400000">
              <a:off x="5622609" y="1331816"/>
              <a:ext cx="23434" cy="25139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7"/>
            <p:cNvSpPr/>
            <p:nvPr/>
          </p:nvSpPr>
          <p:spPr>
            <a:xfrm rot="-5400000">
              <a:off x="5508034" y="1391372"/>
              <a:ext cx="24798" cy="25685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7"/>
            <p:cNvSpPr/>
            <p:nvPr/>
          </p:nvSpPr>
          <p:spPr>
            <a:xfrm rot="-5400000">
              <a:off x="5202016" y="1507193"/>
              <a:ext cx="13780" cy="19681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7"/>
            <p:cNvSpPr/>
            <p:nvPr/>
          </p:nvSpPr>
          <p:spPr>
            <a:xfrm rot="-5400000">
              <a:off x="5251595" y="1711904"/>
              <a:ext cx="16543" cy="14701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7"/>
            <p:cNvSpPr/>
            <p:nvPr/>
          </p:nvSpPr>
          <p:spPr>
            <a:xfrm rot="-5400000">
              <a:off x="5432599" y="1788702"/>
              <a:ext cx="28925" cy="27527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7"/>
            <p:cNvSpPr/>
            <p:nvPr/>
          </p:nvSpPr>
          <p:spPr>
            <a:xfrm rot="-5400000">
              <a:off x="5369325" y="1682757"/>
              <a:ext cx="26162" cy="27561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7"/>
            <p:cNvSpPr/>
            <p:nvPr/>
          </p:nvSpPr>
          <p:spPr>
            <a:xfrm rot="-5400000">
              <a:off x="5180202" y="1896678"/>
              <a:ext cx="27527" cy="16543"/>
            </a:xfrm>
            <a:custGeom>
              <a:avLst/>
              <a:gdLst/>
              <a:ahLst/>
              <a:cxnLst/>
              <a:rect l="l" t="t" r="r" b="b"/>
              <a:pathLst>
                <a:path w="807" h="485" extrusionOk="0">
                  <a:moveTo>
                    <a:pt x="283" y="0"/>
                  </a:moveTo>
                  <a:cubicBezTo>
                    <a:pt x="202" y="0"/>
                    <a:pt x="81" y="40"/>
                    <a:pt x="0" y="121"/>
                  </a:cubicBezTo>
                  <a:lnTo>
                    <a:pt x="81" y="363"/>
                  </a:lnTo>
                  <a:cubicBezTo>
                    <a:pt x="283" y="363"/>
                    <a:pt x="484" y="403"/>
                    <a:pt x="646" y="484"/>
                  </a:cubicBezTo>
                  <a:lnTo>
                    <a:pt x="807" y="282"/>
                  </a:lnTo>
                  <a:cubicBezTo>
                    <a:pt x="686" y="121"/>
                    <a:pt x="484" y="0"/>
                    <a:pt x="2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7"/>
            <p:cNvSpPr/>
            <p:nvPr/>
          </p:nvSpPr>
          <p:spPr>
            <a:xfrm rot="-5400000">
              <a:off x="5939815" y="1406329"/>
              <a:ext cx="39909" cy="49425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7"/>
            <p:cNvSpPr/>
            <p:nvPr/>
          </p:nvSpPr>
          <p:spPr>
            <a:xfrm rot="-5400000">
              <a:off x="6133509" y="1549472"/>
              <a:ext cx="22069" cy="25889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7"/>
            <p:cNvSpPr/>
            <p:nvPr/>
          </p:nvSpPr>
          <p:spPr>
            <a:xfrm rot="-5400000">
              <a:off x="6046835" y="1730221"/>
              <a:ext cx="39909" cy="42706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7"/>
            <p:cNvSpPr/>
            <p:nvPr/>
          </p:nvSpPr>
          <p:spPr>
            <a:xfrm rot="-5400000">
              <a:off x="5956324" y="1492559"/>
              <a:ext cx="39943" cy="39295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7"/>
            <p:cNvSpPr/>
            <p:nvPr/>
          </p:nvSpPr>
          <p:spPr>
            <a:xfrm rot="-5400000">
              <a:off x="5951208" y="1063728"/>
              <a:ext cx="22069" cy="26196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7"/>
            <p:cNvSpPr/>
            <p:nvPr/>
          </p:nvSpPr>
          <p:spPr>
            <a:xfrm rot="-5400000">
              <a:off x="5795138" y="1611859"/>
              <a:ext cx="33053" cy="35918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7"/>
            <p:cNvSpPr/>
            <p:nvPr/>
          </p:nvSpPr>
          <p:spPr>
            <a:xfrm rot="-5400000">
              <a:off x="5731130" y="1502554"/>
              <a:ext cx="35781" cy="37180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7"/>
            <p:cNvSpPr/>
            <p:nvPr/>
          </p:nvSpPr>
          <p:spPr>
            <a:xfrm rot="-5400000">
              <a:off x="5680221" y="1253568"/>
              <a:ext cx="15145" cy="19306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7"/>
            <p:cNvSpPr/>
            <p:nvPr/>
          </p:nvSpPr>
          <p:spPr>
            <a:xfrm rot="-5400000">
              <a:off x="5780197" y="1264994"/>
              <a:ext cx="23434" cy="26708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7"/>
            <p:cNvSpPr/>
            <p:nvPr/>
          </p:nvSpPr>
          <p:spPr>
            <a:xfrm rot="-5400000">
              <a:off x="6304741" y="1345733"/>
              <a:ext cx="15179" cy="16543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7"/>
            <p:cNvSpPr/>
            <p:nvPr/>
          </p:nvSpPr>
          <p:spPr>
            <a:xfrm rot="-5400000">
              <a:off x="5612120" y="1562417"/>
              <a:ext cx="39943" cy="39909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7"/>
            <p:cNvSpPr/>
            <p:nvPr/>
          </p:nvSpPr>
          <p:spPr>
            <a:xfrm rot="-5400000">
              <a:off x="6036943" y="1939554"/>
              <a:ext cx="27561" cy="27083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7"/>
            <p:cNvSpPr/>
            <p:nvPr/>
          </p:nvSpPr>
          <p:spPr>
            <a:xfrm rot="-5400000">
              <a:off x="5805780" y="1707128"/>
              <a:ext cx="31688" cy="36600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7"/>
            <p:cNvSpPr/>
            <p:nvPr/>
          </p:nvSpPr>
          <p:spPr>
            <a:xfrm rot="-5400000">
              <a:off x="5597624" y="1832636"/>
              <a:ext cx="38544" cy="42808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7"/>
            <p:cNvSpPr/>
            <p:nvPr/>
          </p:nvSpPr>
          <p:spPr>
            <a:xfrm rot="-5400000">
              <a:off x="6072964" y="1294159"/>
              <a:ext cx="23399" cy="23399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7"/>
            <p:cNvSpPr/>
            <p:nvPr/>
          </p:nvSpPr>
          <p:spPr>
            <a:xfrm rot="-5400000">
              <a:off x="6302421" y="1879350"/>
              <a:ext cx="19306" cy="15418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2" name="Google Shape;312;p7"/>
          <p:cNvGrpSpPr/>
          <p:nvPr/>
        </p:nvGrpSpPr>
        <p:grpSpPr>
          <a:xfrm rot="-5816737">
            <a:off x="6882769" y="2950255"/>
            <a:ext cx="2567074" cy="2205188"/>
            <a:chOff x="-754697" y="1352100"/>
            <a:chExt cx="6171556" cy="3954075"/>
          </a:xfrm>
        </p:grpSpPr>
        <p:sp>
          <p:nvSpPr>
            <p:cNvPr id="313" name="Google Shape;313;p7"/>
            <p:cNvSpPr/>
            <p:nvPr/>
          </p:nvSpPr>
          <p:spPr>
            <a:xfrm rot="-5400000">
              <a:off x="58844" y="2158513"/>
              <a:ext cx="2111360" cy="3738443"/>
            </a:xfrm>
            <a:custGeom>
              <a:avLst/>
              <a:gdLst/>
              <a:ahLst/>
              <a:cxnLst/>
              <a:rect l="l" t="t" r="r" b="b"/>
              <a:pathLst>
                <a:path w="38310" h="68080" extrusionOk="0">
                  <a:moveTo>
                    <a:pt x="314" y="1"/>
                  </a:moveTo>
                  <a:cubicBezTo>
                    <a:pt x="147" y="1"/>
                    <a:pt x="1" y="191"/>
                    <a:pt x="153" y="313"/>
                  </a:cubicBezTo>
                  <a:cubicBezTo>
                    <a:pt x="3661" y="3942"/>
                    <a:pt x="6968" y="7693"/>
                    <a:pt x="10074" y="11645"/>
                  </a:cubicBezTo>
                  <a:cubicBezTo>
                    <a:pt x="13179" y="15597"/>
                    <a:pt x="16083" y="19711"/>
                    <a:pt x="18785" y="23945"/>
                  </a:cubicBezTo>
                  <a:cubicBezTo>
                    <a:pt x="21527" y="28261"/>
                    <a:pt x="24027" y="32737"/>
                    <a:pt x="26326" y="37294"/>
                  </a:cubicBezTo>
                  <a:cubicBezTo>
                    <a:pt x="28625" y="41852"/>
                    <a:pt x="30682" y="46570"/>
                    <a:pt x="32537" y="51369"/>
                  </a:cubicBezTo>
                  <a:cubicBezTo>
                    <a:pt x="34392" y="56168"/>
                    <a:pt x="36005" y="61048"/>
                    <a:pt x="37376" y="66049"/>
                  </a:cubicBezTo>
                  <a:cubicBezTo>
                    <a:pt x="37538" y="66694"/>
                    <a:pt x="37739" y="67299"/>
                    <a:pt x="37901" y="67904"/>
                  </a:cubicBezTo>
                  <a:cubicBezTo>
                    <a:pt x="37918" y="68026"/>
                    <a:pt x="38002" y="68080"/>
                    <a:pt x="38087" y="68080"/>
                  </a:cubicBezTo>
                  <a:cubicBezTo>
                    <a:pt x="38198" y="68080"/>
                    <a:pt x="38309" y="67984"/>
                    <a:pt x="38263" y="67824"/>
                  </a:cubicBezTo>
                  <a:cubicBezTo>
                    <a:pt x="36973" y="62823"/>
                    <a:pt x="35400" y="57903"/>
                    <a:pt x="33626" y="53023"/>
                  </a:cubicBezTo>
                  <a:cubicBezTo>
                    <a:pt x="31811" y="48183"/>
                    <a:pt x="29794" y="43465"/>
                    <a:pt x="27536" y="38827"/>
                  </a:cubicBezTo>
                  <a:cubicBezTo>
                    <a:pt x="25278" y="34229"/>
                    <a:pt x="22858" y="29753"/>
                    <a:pt x="20156" y="25438"/>
                  </a:cubicBezTo>
                  <a:cubicBezTo>
                    <a:pt x="17494" y="21082"/>
                    <a:pt x="14631" y="16888"/>
                    <a:pt x="11525" y="12855"/>
                  </a:cubicBezTo>
                  <a:cubicBezTo>
                    <a:pt x="8460" y="8862"/>
                    <a:pt x="5194" y="5031"/>
                    <a:pt x="1725" y="1361"/>
                  </a:cubicBezTo>
                  <a:cubicBezTo>
                    <a:pt x="1322" y="918"/>
                    <a:pt x="879" y="514"/>
                    <a:pt x="475" y="71"/>
                  </a:cubicBezTo>
                  <a:cubicBezTo>
                    <a:pt x="426" y="21"/>
                    <a:pt x="369" y="1"/>
                    <a:pt x="31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7"/>
            <p:cNvSpPr/>
            <p:nvPr/>
          </p:nvSpPr>
          <p:spPr>
            <a:xfrm rot="-5400000">
              <a:off x="-57623" y="2120398"/>
              <a:ext cx="2476039" cy="939443"/>
            </a:xfrm>
            <a:custGeom>
              <a:avLst/>
              <a:gdLst/>
              <a:ahLst/>
              <a:cxnLst/>
              <a:rect l="l" t="t" r="r" b="b"/>
              <a:pathLst>
                <a:path w="44927" h="17108" extrusionOk="0">
                  <a:moveTo>
                    <a:pt x="8186" y="0"/>
                  </a:moveTo>
                  <a:cubicBezTo>
                    <a:pt x="5062" y="0"/>
                    <a:pt x="1997" y="894"/>
                    <a:pt x="0" y="3391"/>
                  </a:cubicBezTo>
                  <a:lnTo>
                    <a:pt x="202" y="3431"/>
                  </a:lnTo>
                  <a:cubicBezTo>
                    <a:pt x="6735" y="8391"/>
                    <a:pt x="13752" y="12787"/>
                    <a:pt x="21415" y="15207"/>
                  </a:cubicBezTo>
                  <a:cubicBezTo>
                    <a:pt x="25260" y="16421"/>
                    <a:pt x="29289" y="17107"/>
                    <a:pt x="33291" y="17107"/>
                  </a:cubicBezTo>
                  <a:cubicBezTo>
                    <a:pt x="37263" y="17107"/>
                    <a:pt x="41210" y="16431"/>
                    <a:pt x="44927" y="14925"/>
                  </a:cubicBezTo>
                  <a:cubicBezTo>
                    <a:pt x="43193" y="13190"/>
                    <a:pt x="40934" y="12182"/>
                    <a:pt x="38756" y="11214"/>
                  </a:cubicBezTo>
                  <a:lnTo>
                    <a:pt x="23230" y="4439"/>
                  </a:lnTo>
                  <a:cubicBezTo>
                    <a:pt x="19681" y="2907"/>
                    <a:pt x="16132" y="1334"/>
                    <a:pt x="12381" y="487"/>
                  </a:cubicBezTo>
                  <a:cubicBezTo>
                    <a:pt x="11034" y="185"/>
                    <a:pt x="9604" y="0"/>
                    <a:pt x="81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7"/>
            <p:cNvSpPr/>
            <p:nvPr/>
          </p:nvSpPr>
          <p:spPr>
            <a:xfrm rot="-5400000">
              <a:off x="2604364" y="700076"/>
              <a:ext cx="1778205" cy="3846785"/>
            </a:xfrm>
            <a:custGeom>
              <a:avLst/>
              <a:gdLst/>
              <a:ahLst/>
              <a:cxnLst/>
              <a:rect l="l" t="t" r="r" b="b"/>
              <a:pathLst>
                <a:path w="32265" h="70053" extrusionOk="0">
                  <a:moveTo>
                    <a:pt x="445" y="1"/>
                  </a:moveTo>
                  <a:lnTo>
                    <a:pt x="445" y="1"/>
                  </a:lnTo>
                  <a:cubicBezTo>
                    <a:pt x="1" y="8228"/>
                    <a:pt x="2300" y="16334"/>
                    <a:pt x="5082" y="24077"/>
                  </a:cubicBezTo>
                  <a:cubicBezTo>
                    <a:pt x="9438" y="36135"/>
                    <a:pt x="15003" y="47710"/>
                    <a:pt x="21738" y="58599"/>
                  </a:cubicBezTo>
                  <a:cubicBezTo>
                    <a:pt x="24440" y="62995"/>
                    <a:pt x="27465" y="67390"/>
                    <a:pt x="31699" y="70052"/>
                  </a:cubicBezTo>
                  <a:cubicBezTo>
                    <a:pt x="32264" y="69649"/>
                    <a:pt x="32264" y="68762"/>
                    <a:pt x="32143" y="68036"/>
                  </a:cubicBezTo>
                  <a:cubicBezTo>
                    <a:pt x="31095" y="59446"/>
                    <a:pt x="30006" y="50815"/>
                    <a:pt x="28917" y="42225"/>
                  </a:cubicBezTo>
                  <a:cubicBezTo>
                    <a:pt x="28554" y="38757"/>
                    <a:pt x="27989" y="35329"/>
                    <a:pt x="27223" y="31901"/>
                  </a:cubicBezTo>
                  <a:cubicBezTo>
                    <a:pt x="24239" y="19399"/>
                    <a:pt x="11212" y="5445"/>
                    <a:pt x="4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7"/>
            <p:cNvSpPr/>
            <p:nvPr/>
          </p:nvSpPr>
          <p:spPr>
            <a:xfrm rot="-5400000">
              <a:off x="1895155" y="2583442"/>
              <a:ext cx="853582" cy="3058352"/>
            </a:xfrm>
            <a:custGeom>
              <a:avLst/>
              <a:gdLst/>
              <a:ahLst/>
              <a:cxnLst/>
              <a:rect l="l" t="t" r="r" b="b"/>
              <a:pathLst>
                <a:path w="15488" h="55695" extrusionOk="0">
                  <a:moveTo>
                    <a:pt x="11696" y="0"/>
                  </a:moveTo>
                  <a:cubicBezTo>
                    <a:pt x="4800" y="5001"/>
                    <a:pt x="1170" y="14156"/>
                    <a:pt x="566" y="23189"/>
                  </a:cubicBezTo>
                  <a:cubicBezTo>
                    <a:pt x="1" y="32183"/>
                    <a:pt x="2098" y="41136"/>
                    <a:pt x="4518" y="49766"/>
                  </a:cubicBezTo>
                  <a:cubicBezTo>
                    <a:pt x="5163" y="51944"/>
                    <a:pt x="5849" y="54202"/>
                    <a:pt x="7421" y="55695"/>
                  </a:cubicBezTo>
                  <a:cubicBezTo>
                    <a:pt x="8873" y="46741"/>
                    <a:pt x="10769" y="37829"/>
                    <a:pt x="13148" y="29077"/>
                  </a:cubicBezTo>
                  <a:cubicBezTo>
                    <a:pt x="15487" y="20326"/>
                    <a:pt x="14237" y="8711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7"/>
            <p:cNvSpPr/>
            <p:nvPr/>
          </p:nvSpPr>
          <p:spPr>
            <a:xfrm rot="-5400000">
              <a:off x="-967442" y="3510662"/>
              <a:ext cx="1631495" cy="399324"/>
            </a:xfrm>
            <a:custGeom>
              <a:avLst/>
              <a:gdLst/>
              <a:ahLst/>
              <a:cxnLst/>
              <a:rect l="l" t="t" r="r" b="b"/>
              <a:pathLst>
                <a:path w="29603" h="7272" extrusionOk="0">
                  <a:moveTo>
                    <a:pt x="14143" y="0"/>
                  </a:moveTo>
                  <a:cubicBezTo>
                    <a:pt x="11170" y="0"/>
                    <a:pt x="8191" y="288"/>
                    <a:pt x="5244" y="872"/>
                  </a:cubicBezTo>
                  <a:cubicBezTo>
                    <a:pt x="3187" y="1275"/>
                    <a:pt x="888" y="2001"/>
                    <a:pt x="1" y="4058"/>
                  </a:cubicBezTo>
                  <a:cubicBezTo>
                    <a:pt x="4518" y="6518"/>
                    <a:pt x="10446" y="6962"/>
                    <a:pt x="15487" y="7244"/>
                  </a:cubicBezTo>
                  <a:cubicBezTo>
                    <a:pt x="15858" y="7262"/>
                    <a:pt x="16230" y="7271"/>
                    <a:pt x="16603" y="7271"/>
                  </a:cubicBezTo>
                  <a:cubicBezTo>
                    <a:pt x="21253" y="7271"/>
                    <a:pt x="25981" y="5858"/>
                    <a:pt x="29602" y="2647"/>
                  </a:cubicBezTo>
                  <a:cubicBezTo>
                    <a:pt x="24609" y="896"/>
                    <a:pt x="19386" y="0"/>
                    <a:pt x="141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7"/>
            <p:cNvSpPr/>
            <p:nvPr/>
          </p:nvSpPr>
          <p:spPr>
            <a:xfrm rot="-5400000">
              <a:off x="140117" y="4026774"/>
              <a:ext cx="844654" cy="1714149"/>
            </a:xfrm>
            <a:custGeom>
              <a:avLst/>
              <a:gdLst/>
              <a:ahLst/>
              <a:cxnLst/>
              <a:rect l="l" t="t" r="r" b="b"/>
              <a:pathLst>
                <a:path w="15326" h="31216" extrusionOk="0">
                  <a:moveTo>
                    <a:pt x="11696" y="0"/>
                  </a:moveTo>
                  <a:cubicBezTo>
                    <a:pt x="6897" y="2864"/>
                    <a:pt x="3428" y="7986"/>
                    <a:pt x="1735" y="13632"/>
                  </a:cubicBezTo>
                  <a:cubicBezTo>
                    <a:pt x="41" y="19237"/>
                    <a:pt x="0" y="25367"/>
                    <a:pt x="1009" y="31215"/>
                  </a:cubicBezTo>
                  <a:cubicBezTo>
                    <a:pt x="4074" y="26577"/>
                    <a:pt x="7058" y="21859"/>
                    <a:pt x="9921" y="17019"/>
                  </a:cubicBezTo>
                  <a:cubicBezTo>
                    <a:pt x="11131" y="15084"/>
                    <a:pt x="12139" y="13027"/>
                    <a:pt x="12946" y="10889"/>
                  </a:cubicBezTo>
                  <a:cubicBezTo>
                    <a:pt x="13793" y="8187"/>
                    <a:pt x="15325" y="3025"/>
                    <a:pt x="1169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7"/>
            <p:cNvSpPr/>
            <p:nvPr/>
          </p:nvSpPr>
          <p:spPr>
            <a:xfrm rot="-5400000">
              <a:off x="2581706" y="1169765"/>
              <a:ext cx="1405810" cy="3070158"/>
            </a:xfrm>
            <a:custGeom>
              <a:avLst/>
              <a:gdLst/>
              <a:ahLst/>
              <a:cxnLst/>
              <a:rect l="l" t="t" r="r" b="b"/>
              <a:pathLst>
                <a:path w="25508" h="55910" extrusionOk="0">
                  <a:moveTo>
                    <a:pt x="361" y="0"/>
                  </a:moveTo>
                  <a:cubicBezTo>
                    <a:pt x="179" y="0"/>
                    <a:pt x="1" y="257"/>
                    <a:pt x="156" y="443"/>
                  </a:cubicBezTo>
                  <a:lnTo>
                    <a:pt x="277" y="564"/>
                  </a:lnTo>
                  <a:lnTo>
                    <a:pt x="640" y="1048"/>
                  </a:lnTo>
                  <a:cubicBezTo>
                    <a:pt x="1083" y="1693"/>
                    <a:pt x="1527" y="2298"/>
                    <a:pt x="1970" y="2943"/>
                  </a:cubicBezTo>
                  <a:cubicBezTo>
                    <a:pt x="3584" y="5242"/>
                    <a:pt x="5076" y="7581"/>
                    <a:pt x="6487" y="10001"/>
                  </a:cubicBezTo>
                  <a:cubicBezTo>
                    <a:pt x="8665" y="13590"/>
                    <a:pt x="10722" y="17300"/>
                    <a:pt x="12577" y="21091"/>
                  </a:cubicBezTo>
                  <a:cubicBezTo>
                    <a:pt x="14956" y="25850"/>
                    <a:pt x="17094" y="30770"/>
                    <a:pt x="18989" y="35771"/>
                  </a:cubicBezTo>
                  <a:cubicBezTo>
                    <a:pt x="21167" y="41538"/>
                    <a:pt x="22982" y="47426"/>
                    <a:pt x="24434" y="53395"/>
                  </a:cubicBezTo>
                  <a:cubicBezTo>
                    <a:pt x="24635" y="54161"/>
                    <a:pt x="24797" y="54968"/>
                    <a:pt x="24958" y="55734"/>
                  </a:cubicBezTo>
                  <a:cubicBezTo>
                    <a:pt x="24989" y="55857"/>
                    <a:pt x="25078" y="55910"/>
                    <a:pt x="25175" y="55910"/>
                  </a:cubicBezTo>
                  <a:cubicBezTo>
                    <a:pt x="25332" y="55910"/>
                    <a:pt x="25507" y="55772"/>
                    <a:pt x="25482" y="55573"/>
                  </a:cubicBezTo>
                  <a:cubicBezTo>
                    <a:pt x="24111" y="49483"/>
                    <a:pt x="22337" y="43474"/>
                    <a:pt x="20199" y="37586"/>
                  </a:cubicBezTo>
                  <a:cubicBezTo>
                    <a:pt x="18344" y="32424"/>
                    <a:pt x="16207" y="27383"/>
                    <a:pt x="13827" y="22463"/>
                  </a:cubicBezTo>
                  <a:cubicBezTo>
                    <a:pt x="11932" y="18470"/>
                    <a:pt x="9875" y="14598"/>
                    <a:pt x="7617" y="10807"/>
                  </a:cubicBezTo>
                  <a:cubicBezTo>
                    <a:pt x="6124" y="8226"/>
                    <a:pt x="4471" y="5686"/>
                    <a:pt x="2777" y="3185"/>
                  </a:cubicBezTo>
                  <a:cubicBezTo>
                    <a:pt x="2091" y="2177"/>
                    <a:pt x="1366" y="1088"/>
                    <a:pt x="599" y="161"/>
                  </a:cubicBezTo>
                  <a:lnTo>
                    <a:pt x="519" y="80"/>
                  </a:lnTo>
                  <a:cubicBezTo>
                    <a:pt x="472" y="24"/>
                    <a:pt x="416" y="0"/>
                    <a:pt x="36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7"/>
            <p:cNvSpPr/>
            <p:nvPr/>
          </p:nvSpPr>
          <p:spPr>
            <a:xfrm rot="-5400000">
              <a:off x="173498" y="2212286"/>
              <a:ext cx="2072506" cy="627705"/>
            </a:xfrm>
            <a:custGeom>
              <a:avLst/>
              <a:gdLst/>
              <a:ahLst/>
              <a:cxnLst/>
              <a:rect l="l" t="t" r="r" b="b"/>
              <a:pathLst>
                <a:path w="37605" h="11431" extrusionOk="0">
                  <a:moveTo>
                    <a:pt x="939" y="1"/>
                  </a:moveTo>
                  <a:cubicBezTo>
                    <a:pt x="740" y="1"/>
                    <a:pt x="540" y="29"/>
                    <a:pt x="340" y="58"/>
                  </a:cubicBezTo>
                  <a:lnTo>
                    <a:pt x="300" y="58"/>
                  </a:lnTo>
                  <a:cubicBezTo>
                    <a:pt x="0" y="95"/>
                    <a:pt x="83" y="550"/>
                    <a:pt x="355" y="550"/>
                  </a:cubicBezTo>
                  <a:cubicBezTo>
                    <a:pt x="376" y="550"/>
                    <a:pt x="398" y="548"/>
                    <a:pt x="421" y="542"/>
                  </a:cubicBezTo>
                  <a:lnTo>
                    <a:pt x="421" y="501"/>
                  </a:lnTo>
                  <a:lnTo>
                    <a:pt x="905" y="501"/>
                  </a:lnTo>
                  <a:cubicBezTo>
                    <a:pt x="1469" y="501"/>
                    <a:pt x="2074" y="542"/>
                    <a:pt x="2639" y="622"/>
                  </a:cubicBezTo>
                  <a:cubicBezTo>
                    <a:pt x="5301" y="985"/>
                    <a:pt x="7922" y="1671"/>
                    <a:pt x="10423" y="2599"/>
                  </a:cubicBezTo>
                  <a:cubicBezTo>
                    <a:pt x="14980" y="4171"/>
                    <a:pt x="19295" y="6309"/>
                    <a:pt x="23771" y="8003"/>
                  </a:cubicBezTo>
                  <a:cubicBezTo>
                    <a:pt x="26917" y="9213"/>
                    <a:pt x="30143" y="10140"/>
                    <a:pt x="33450" y="10866"/>
                  </a:cubicBezTo>
                  <a:cubicBezTo>
                    <a:pt x="34338" y="11068"/>
                    <a:pt x="35225" y="11189"/>
                    <a:pt x="36112" y="11310"/>
                  </a:cubicBezTo>
                  <a:cubicBezTo>
                    <a:pt x="36475" y="11390"/>
                    <a:pt x="36838" y="11431"/>
                    <a:pt x="37241" y="11431"/>
                  </a:cubicBezTo>
                  <a:lnTo>
                    <a:pt x="37282" y="11431"/>
                  </a:lnTo>
                  <a:cubicBezTo>
                    <a:pt x="37604" y="11431"/>
                    <a:pt x="37604" y="10947"/>
                    <a:pt x="37282" y="10947"/>
                  </a:cubicBezTo>
                  <a:cubicBezTo>
                    <a:pt x="36273" y="10866"/>
                    <a:pt x="35265" y="10705"/>
                    <a:pt x="34257" y="10503"/>
                  </a:cubicBezTo>
                  <a:cubicBezTo>
                    <a:pt x="31192" y="9898"/>
                    <a:pt x="28127" y="9051"/>
                    <a:pt x="25183" y="8003"/>
                  </a:cubicBezTo>
                  <a:cubicBezTo>
                    <a:pt x="22884" y="7196"/>
                    <a:pt x="20626" y="6269"/>
                    <a:pt x="18408" y="5301"/>
                  </a:cubicBezTo>
                  <a:cubicBezTo>
                    <a:pt x="16149" y="4333"/>
                    <a:pt x="13971" y="3365"/>
                    <a:pt x="11713" y="2518"/>
                  </a:cubicBezTo>
                  <a:cubicBezTo>
                    <a:pt x="8971" y="1469"/>
                    <a:pt x="6107" y="663"/>
                    <a:pt x="3244" y="179"/>
                  </a:cubicBezTo>
                  <a:cubicBezTo>
                    <a:pt x="2558" y="58"/>
                    <a:pt x="1873" y="18"/>
                    <a:pt x="1187" y="18"/>
                  </a:cubicBezTo>
                  <a:cubicBezTo>
                    <a:pt x="1105" y="6"/>
                    <a:pt x="1022" y="1"/>
                    <a:pt x="9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7"/>
            <p:cNvSpPr/>
            <p:nvPr/>
          </p:nvSpPr>
          <p:spPr>
            <a:xfrm rot="-5400000">
              <a:off x="1927538" y="2923913"/>
              <a:ext cx="349248" cy="2321591"/>
            </a:xfrm>
            <a:custGeom>
              <a:avLst/>
              <a:gdLst/>
              <a:ahLst/>
              <a:cxnLst/>
              <a:rect l="l" t="t" r="r" b="b"/>
              <a:pathLst>
                <a:path w="6337" h="42278" extrusionOk="0">
                  <a:moveTo>
                    <a:pt x="5975" y="0"/>
                  </a:moveTo>
                  <a:cubicBezTo>
                    <a:pt x="5906" y="0"/>
                    <a:pt x="5843" y="34"/>
                    <a:pt x="5808" y="117"/>
                  </a:cubicBezTo>
                  <a:lnTo>
                    <a:pt x="5808" y="157"/>
                  </a:lnTo>
                  <a:cubicBezTo>
                    <a:pt x="5525" y="803"/>
                    <a:pt x="5243" y="1488"/>
                    <a:pt x="5001" y="2174"/>
                  </a:cubicBezTo>
                  <a:cubicBezTo>
                    <a:pt x="4316" y="3989"/>
                    <a:pt x="3751" y="5884"/>
                    <a:pt x="3227" y="7739"/>
                  </a:cubicBezTo>
                  <a:cubicBezTo>
                    <a:pt x="2420" y="10603"/>
                    <a:pt x="1775" y="13466"/>
                    <a:pt x="1291" y="16410"/>
                  </a:cubicBezTo>
                  <a:cubicBezTo>
                    <a:pt x="686" y="20040"/>
                    <a:pt x="323" y="23750"/>
                    <a:pt x="162" y="27420"/>
                  </a:cubicBezTo>
                  <a:cubicBezTo>
                    <a:pt x="0" y="31775"/>
                    <a:pt x="202" y="36131"/>
                    <a:pt x="726" y="40406"/>
                  </a:cubicBezTo>
                  <a:cubicBezTo>
                    <a:pt x="807" y="40970"/>
                    <a:pt x="847" y="41535"/>
                    <a:pt x="928" y="42100"/>
                  </a:cubicBezTo>
                  <a:cubicBezTo>
                    <a:pt x="959" y="42226"/>
                    <a:pt x="1052" y="42278"/>
                    <a:pt x="1152" y="42278"/>
                  </a:cubicBezTo>
                  <a:cubicBezTo>
                    <a:pt x="1307" y="42278"/>
                    <a:pt x="1477" y="42151"/>
                    <a:pt x="1452" y="41979"/>
                  </a:cubicBezTo>
                  <a:cubicBezTo>
                    <a:pt x="847" y="37623"/>
                    <a:pt x="565" y="33227"/>
                    <a:pt x="646" y="28872"/>
                  </a:cubicBezTo>
                  <a:cubicBezTo>
                    <a:pt x="807" y="22056"/>
                    <a:pt x="1734" y="15321"/>
                    <a:pt x="3469" y="8788"/>
                  </a:cubicBezTo>
                  <a:cubicBezTo>
                    <a:pt x="3993" y="6771"/>
                    <a:pt x="4598" y="4795"/>
                    <a:pt x="5324" y="2819"/>
                  </a:cubicBezTo>
                  <a:cubicBezTo>
                    <a:pt x="5525" y="2255"/>
                    <a:pt x="5727" y="1690"/>
                    <a:pt x="5969" y="1125"/>
                  </a:cubicBezTo>
                  <a:lnTo>
                    <a:pt x="6090" y="843"/>
                  </a:lnTo>
                  <a:cubicBezTo>
                    <a:pt x="6090" y="803"/>
                    <a:pt x="6130" y="762"/>
                    <a:pt x="6130" y="722"/>
                  </a:cubicBezTo>
                  <a:lnTo>
                    <a:pt x="6130" y="682"/>
                  </a:lnTo>
                  <a:cubicBezTo>
                    <a:pt x="6171" y="601"/>
                    <a:pt x="6211" y="520"/>
                    <a:pt x="6251" y="440"/>
                  </a:cubicBezTo>
                  <a:lnTo>
                    <a:pt x="6251" y="399"/>
                  </a:lnTo>
                  <a:cubicBezTo>
                    <a:pt x="6337" y="200"/>
                    <a:pt x="6140" y="0"/>
                    <a:pt x="59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7"/>
            <p:cNvSpPr/>
            <p:nvPr/>
          </p:nvSpPr>
          <p:spPr>
            <a:xfrm rot="-5400000">
              <a:off x="205460" y="4311468"/>
              <a:ext cx="545448" cy="1188911"/>
            </a:xfrm>
            <a:custGeom>
              <a:avLst/>
              <a:gdLst/>
              <a:ahLst/>
              <a:cxnLst/>
              <a:rect l="l" t="t" r="r" b="b"/>
              <a:pathLst>
                <a:path w="9897" h="21651" extrusionOk="0">
                  <a:moveTo>
                    <a:pt x="9500" y="0"/>
                  </a:moveTo>
                  <a:cubicBezTo>
                    <a:pt x="9446" y="0"/>
                    <a:pt x="9391" y="18"/>
                    <a:pt x="9341" y="59"/>
                  </a:cubicBezTo>
                  <a:cubicBezTo>
                    <a:pt x="8414" y="906"/>
                    <a:pt x="7607" y="1915"/>
                    <a:pt x="6922" y="3003"/>
                  </a:cubicBezTo>
                  <a:cubicBezTo>
                    <a:pt x="4946" y="5947"/>
                    <a:pt x="3373" y="9133"/>
                    <a:pt x="2284" y="12521"/>
                  </a:cubicBezTo>
                  <a:cubicBezTo>
                    <a:pt x="1316" y="15384"/>
                    <a:pt x="550" y="18329"/>
                    <a:pt x="25" y="21313"/>
                  </a:cubicBezTo>
                  <a:cubicBezTo>
                    <a:pt x="1" y="21512"/>
                    <a:pt x="176" y="21650"/>
                    <a:pt x="333" y="21650"/>
                  </a:cubicBezTo>
                  <a:cubicBezTo>
                    <a:pt x="429" y="21650"/>
                    <a:pt x="519" y="21597"/>
                    <a:pt x="550" y="21474"/>
                  </a:cubicBezTo>
                  <a:cubicBezTo>
                    <a:pt x="1316" y="16675"/>
                    <a:pt x="2768" y="12037"/>
                    <a:pt x="4825" y="7641"/>
                  </a:cubicBezTo>
                  <a:cubicBezTo>
                    <a:pt x="5873" y="5343"/>
                    <a:pt x="7244" y="3205"/>
                    <a:pt x="8898" y="1269"/>
                  </a:cubicBezTo>
                  <a:cubicBezTo>
                    <a:pt x="9140" y="987"/>
                    <a:pt x="9422" y="705"/>
                    <a:pt x="9704" y="422"/>
                  </a:cubicBezTo>
                  <a:cubicBezTo>
                    <a:pt x="9897" y="262"/>
                    <a:pt x="9707" y="0"/>
                    <a:pt x="95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7"/>
            <p:cNvSpPr/>
            <p:nvPr/>
          </p:nvSpPr>
          <p:spPr>
            <a:xfrm rot="-5400000">
              <a:off x="-842421" y="3681359"/>
              <a:ext cx="1323361" cy="87750"/>
            </a:xfrm>
            <a:custGeom>
              <a:avLst/>
              <a:gdLst/>
              <a:ahLst/>
              <a:cxnLst/>
              <a:rect l="l" t="t" r="r" b="b"/>
              <a:pathLst>
                <a:path w="24012" h="1598" extrusionOk="0">
                  <a:moveTo>
                    <a:pt x="13224" y="1"/>
                  </a:moveTo>
                  <a:cubicBezTo>
                    <a:pt x="11591" y="1"/>
                    <a:pt x="9957" y="32"/>
                    <a:pt x="8324" y="97"/>
                  </a:cubicBezTo>
                  <a:cubicBezTo>
                    <a:pt x="5945" y="177"/>
                    <a:pt x="3566" y="419"/>
                    <a:pt x="1267" y="863"/>
                  </a:cubicBezTo>
                  <a:cubicBezTo>
                    <a:pt x="944" y="944"/>
                    <a:pt x="622" y="984"/>
                    <a:pt x="299" y="1105"/>
                  </a:cubicBezTo>
                  <a:cubicBezTo>
                    <a:pt x="1" y="1179"/>
                    <a:pt x="116" y="1598"/>
                    <a:pt x="357" y="1598"/>
                  </a:cubicBezTo>
                  <a:cubicBezTo>
                    <a:pt x="377" y="1598"/>
                    <a:pt x="398" y="1595"/>
                    <a:pt x="420" y="1589"/>
                  </a:cubicBezTo>
                  <a:cubicBezTo>
                    <a:pt x="1428" y="1307"/>
                    <a:pt x="2436" y="1105"/>
                    <a:pt x="3485" y="1024"/>
                  </a:cubicBezTo>
                  <a:cubicBezTo>
                    <a:pt x="6383" y="654"/>
                    <a:pt x="9309" y="480"/>
                    <a:pt x="12240" y="480"/>
                  </a:cubicBezTo>
                  <a:cubicBezTo>
                    <a:pt x="12817" y="480"/>
                    <a:pt x="13394" y="487"/>
                    <a:pt x="13970" y="500"/>
                  </a:cubicBezTo>
                  <a:cubicBezTo>
                    <a:pt x="17197" y="540"/>
                    <a:pt x="20463" y="702"/>
                    <a:pt x="23690" y="944"/>
                  </a:cubicBezTo>
                  <a:cubicBezTo>
                    <a:pt x="23702" y="945"/>
                    <a:pt x="23713" y="946"/>
                    <a:pt x="23724" y="946"/>
                  </a:cubicBezTo>
                  <a:cubicBezTo>
                    <a:pt x="24012" y="946"/>
                    <a:pt x="24000" y="458"/>
                    <a:pt x="23690" y="419"/>
                  </a:cubicBezTo>
                  <a:cubicBezTo>
                    <a:pt x="20201" y="145"/>
                    <a:pt x="16712" y="1"/>
                    <a:pt x="132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4" name="Google Shape;324;p7"/>
          <p:cNvSpPr/>
          <p:nvPr/>
        </p:nvSpPr>
        <p:spPr>
          <a:xfrm rot="-5400000">
            <a:off x="6858019" y="2076570"/>
            <a:ext cx="380111" cy="378732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5">
              <a:alpha val="843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3177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8" name="Google Shape;328;p9"/>
          <p:cNvGrpSpPr/>
          <p:nvPr/>
        </p:nvGrpSpPr>
        <p:grpSpPr>
          <a:xfrm rot="-7243576">
            <a:off x="7426788" y="3271665"/>
            <a:ext cx="2339738" cy="1629390"/>
            <a:chOff x="2408692" y="-569353"/>
            <a:chExt cx="3769974" cy="2558659"/>
          </a:xfrm>
        </p:grpSpPr>
        <p:sp>
          <p:nvSpPr>
            <p:cNvPr id="329" name="Google Shape;329;p9"/>
            <p:cNvSpPr/>
            <p:nvPr/>
          </p:nvSpPr>
          <p:spPr>
            <a:xfrm rot="-5400000">
              <a:off x="2983957" y="-632355"/>
              <a:ext cx="1179387" cy="2329918"/>
            </a:xfrm>
            <a:custGeom>
              <a:avLst/>
              <a:gdLst/>
              <a:ahLst/>
              <a:cxnLst/>
              <a:rect l="l" t="t" r="r" b="b"/>
              <a:pathLst>
                <a:path w="34576" h="68306" extrusionOk="0">
                  <a:moveTo>
                    <a:pt x="34323" y="1"/>
                  </a:moveTo>
                  <a:cubicBezTo>
                    <a:pt x="34241" y="1"/>
                    <a:pt x="34164" y="46"/>
                    <a:pt x="34148" y="144"/>
                  </a:cubicBezTo>
                  <a:cubicBezTo>
                    <a:pt x="33220" y="4983"/>
                    <a:pt x="32051" y="9782"/>
                    <a:pt x="30599" y="14501"/>
                  </a:cubicBezTo>
                  <a:cubicBezTo>
                    <a:pt x="29147" y="19219"/>
                    <a:pt x="27453" y="23857"/>
                    <a:pt x="25477" y="28374"/>
                  </a:cubicBezTo>
                  <a:cubicBezTo>
                    <a:pt x="23501" y="32972"/>
                    <a:pt x="21283" y="37489"/>
                    <a:pt x="18823" y="41884"/>
                  </a:cubicBezTo>
                  <a:cubicBezTo>
                    <a:pt x="16363" y="46240"/>
                    <a:pt x="13701" y="50515"/>
                    <a:pt x="10798" y="54588"/>
                  </a:cubicBezTo>
                  <a:cubicBezTo>
                    <a:pt x="7853" y="58742"/>
                    <a:pt x="4708" y="62735"/>
                    <a:pt x="1401" y="66566"/>
                  </a:cubicBezTo>
                  <a:cubicBezTo>
                    <a:pt x="957" y="67009"/>
                    <a:pt x="554" y="67493"/>
                    <a:pt x="151" y="67937"/>
                  </a:cubicBezTo>
                  <a:cubicBezTo>
                    <a:pt x="0" y="68088"/>
                    <a:pt x="142" y="68306"/>
                    <a:pt x="291" y="68306"/>
                  </a:cubicBezTo>
                  <a:cubicBezTo>
                    <a:pt x="341" y="68306"/>
                    <a:pt x="392" y="68281"/>
                    <a:pt x="433" y="68219"/>
                  </a:cubicBezTo>
                  <a:cubicBezTo>
                    <a:pt x="3821" y="64469"/>
                    <a:pt x="7007" y="60516"/>
                    <a:pt x="10031" y="56403"/>
                  </a:cubicBezTo>
                  <a:cubicBezTo>
                    <a:pt x="12975" y="52289"/>
                    <a:pt x="15758" y="48055"/>
                    <a:pt x="18258" y="43659"/>
                  </a:cubicBezTo>
                  <a:cubicBezTo>
                    <a:pt x="20759" y="39344"/>
                    <a:pt x="23058" y="34907"/>
                    <a:pt x="25074" y="30350"/>
                  </a:cubicBezTo>
                  <a:cubicBezTo>
                    <a:pt x="27131" y="25793"/>
                    <a:pt x="28905" y="21115"/>
                    <a:pt x="30438" y="16396"/>
                  </a:cubicBezTo>
                  <a:cubicBezTo>
                    <a:pt x="31970" y="11678"/>
                    <a:pt x="33220" y="6879"/>
                    <a:pt x="34229" y="2039"/>
                  </a:cubicBezTo>
                  <a:cubicBezTo>
                    <a:pt x="34350" y="1434"/>
                    <a:pt x="34430" y="870"/>
                    <a:pt x="34551" y="265"/>
                  </a:cubicBezTo>
                  <a:cubicBezTo>
                    <a:pt x="34575" y="97"/>
                    <a:pt x="34443" y="1"/>
                    <a:pt x="34323" y="1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9"/>
            <p:cNvSpPr/>
            <p:nvPr/>
          </p:nvSpPr>
          <p:spPr>
            <a:xfrm rot="-5400000">
              <a:off x="4373138" y="135649"/>
              <a:ext cx="1434803" cy="2176252"/>
            </a:xfrm>
            <a:custGeom>
              <a:avLst/>
              <a:gdLst/>
              <a:ahLst/>
              <a:cxnLst/>
              <a:rect l="l" t="t" r="r" b="b"/>
              <a:pathLst>
                <a:path w="42064" h="63801" extrusionOk="0">
                  <a:moveTo>
                    <a:pt x="40209" y="1"/>
                  </a:moveTo>
                  <a:cubicBezTo>
                    <a:pt x="33070" y="4074"/>
                    <a:pt x="27666" y="10365"/>
                    <a:pt x="22867" y="16818"/>
                  </a:cubicBezTo>
                  <a:cubicBezTo>
                    <a:pt x="15406" y="26900"/>
                    <a:pt x="9034" y="37789"/>
                    <a:pt x="3913" y="49243"/>
                  </a:cubicBezTo>
                  <a:cubicBezTo>
                    <a:pt x="1856" y="53881"/>
                    <a:pt x="1" y="58760"/>
                    <a:pt x="283" y="63721"/>
                  </a:cubicBezTo>
                  <a:cubicBezTo>
                    <a:pt x="417" y="63776"/>
                    <a:pt x="553" y="63801"/>
                    <a:pt x="689" y="63801"/>
                  </a:cubicBezTo>
                  <a:cubicBezTo>
                    <a:pt x="1246" y="63801"/>
                    <a:pt x="1797" y="63392"/>
                    <a:pt x="2219" y="63035"/>
                  </a:cubicBezTo>
                  <a:lnTo>
                    <a:pt x="21859" y="46460"/>
                  </a:lnTo>
                  <a:cubicBezTo>
                    <a:pt x="24521" y="44282"/>
                    <a:pt x="27061" y="41983"/>
                    <a:pt x="29481" y="39523"/>
                  </a:cubicBezTo>
                  <a:cubicBezTo>
                    <a:pt x="38152" y="30248"/>
                    <a:pt x="42064" y="11898"/>
                    <a:pt x="40209" y="1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9"/>
            <p:cNvSpPr/>
            <p:nvPr/>
          </p:nvSpPr>
          <p:spPr>
            <a:xfrm rot="-5400000">
              <a:off x="3121130" y="677418"/>
              <a:ext cx="1672789" cy="950987"/>
            </a:xfrm>
            <a:custGeom>
              <a:avLst/>
              <a:gdLst/>
              <a:ahLst/>
              <a:cxnLst/>
              <a:rect l="l" t="t" r="r" b="b"/>
              <a:pathLst>
                <a:path w="49041" h="27880" extrusionOk="0">
                  <a:moveTo>
                    <a:pt x="40263" y="0"/>
                  </a:moveTo>
                  <a:cubicBezTo>
                    <a:pt x="34352" y="0"/>
                    <a:pt x="28277" y="1806"/>
                    <a:pt x="23068" y="4691"/>
                  </a:cubicBezTo>
                  <a:cubicBezTo>
                    <a:pt x="15204" y="9046"/>
                    <a:pt x="8993" y="15620"/>
                    <a:pt x="3226" y="22274"/>
                  </a:cubicBezTo>
                  <a:cubicBezTo>
                    <a:pt x="1775" y="23968"/>
                    <a:pt x="323" y="25783"/>
                    <a:pt x="0" y="27880"/>
                  </a:cubicBezTo>
                  <a:cubicBezTo>
                    <a:pt x="8389" y="24250"/>
                    <a:pt x="16938" y="21064"/>
                    <a:pt x="25609" y="18322"/>
                  </a:cubicBezTo>
                  <a:cubicBezTo>
                    <a:pt x="34320" y="15580"/>
                    <a:pt x="43273" y="8320"/>
                    <a:pt x="49040" y="1505"/>
                  </a:cubicBezTo>
                  <a:cubicBezTo>
                    <a:pt x="46248" y="470"/>
                    <a:pt x="43277" y="0"/>
                    <a:pt x="40263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9"/>
            <p:cNvSpPr/>
            <p:nvPr/>
          </p:nvSpPr>
          <p:spPr>
            <a:xfrm rot="-5400000">
              <a:off x="2987658" y="-658329"/>
              <a:ext cx="641063" cy="819015"/>
            </a:xfrm>
            <a:custGeom>
              <a:avLst/>
              <a:gdLst/>
              <a:ahLst/>
              <a:cxnLst/>
              <a:rect l="l" t="t" r="r" b="b"/>
              <a:pathLst>
                <a:path w="18794" h="24011" extrusionOk="0">
                  <a:moveTo>
                    <a:pt x="719" y="0"/>
                  </a:moveTo>
                  <a:cubicBezTo>
                    <a:pt x="496" y="0"/>
                    <a:pt x="270" y="18"/>
                    <a:pt x="41" y="55"/>
                  </a:cubicBezTo>
                  <a:lnTo>
                    <a:pt x="1" y="55"/>
                  </a:lnTo>
                  <a:cubicBezTo>
                    <a:pt x="646" y="5137"/>
                    <a:pt x="3792" y="10339"/>
                    <a:pt x="6574" y="14654"/>
                  </a:cubicBezTo>
                  <a:cubicBezTo>
                    <a:pt x="9317" y="19010"/>
                    <a:pt x="13592" y="22599"/>
                    <a:pt x="18794" y="24011"/>
                  </a:cubicBezTo>
                  <a:cubicBezTo>
                    <a:pt x="16374" y="15905"/>
                    <a:pt x="11898" y="8565"/>
                    <a:pt x="5808" y="2677"/>
                  </a:cubicBezTo>
                  <a:cubicBezTo>
                    <a:pt x="4397" y="1338"/>
                    <a:pt x="2662" y="0"/>
                    <a:pt x="719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9"/>
            <p:cNvSpPr/>
            <p:nvPr/>
          </p:nvSpPr>
          <p:spPr>
            <a:xfrm rot="-5400000">
              <a:off x="2322598" y="417074"/>
              <a:ext cx="1104652" cy="339565"/>
            </a:xfrm>
            <a:custGeom>
              <a:avLst/>
              <a:gdLst/>
              <a:ahLst/>
              <a:cxnLst/>
              <a:rect l="l" t="t" r="r" b="b"/>
              <a:pathLst>
                <a:path w="32385" h="9955" extrusionOk="0">
                  <a:moveTo>
                    <a:pt x="22727" y="0"/>
                  </a:moveTo>
                  <a:cubicBezTo>
                    <a:pt x="20165" y="0"/>
                    <a:pt x="17584" y="376"/>
                    <a:pt x="15124" y="1091"/>
                  </a:cubicBezTo>
                  <a:cubicBezTo>
                    <a:pt x="9397" y="2705"/>
                    <a:pt x="4275" y="5971"/>
                    <a:pt x="0" y="9924"/>
                  </a:cubicBezTo>
                  <a:cubicBezTo>
                    <a:pt x="1469" y="9944"/>
                    <a:pt x="2941" y="9954"/>
                    <a:pt x="4415" y="9954"/>
                  </a:cubicBezTo>
                  <a:cubicBezTo>
                    <a:pt x="8646" y="9954"/>
                    <a:pt x="12893" y="9871"/>
                    <a:pt x="17140" y="9722"/>
                  </a:cubicBezTo>
                  <a:cubicBezTo>
                    <a:pt x="19439" y="9722"/>
                    <a:pt x="21778" y="9440"/>
                    <a:pt x="24036" y="8915"/>
                  </a:cubicBezTo>
                  <a:cubicBezTo>
                    <a:pt x="26819" y="8189"/>
                    <a:pt x="32022" y="6697"/>
                    <a:pt x="32385" y="2059"/>
                  </a:cubicBezTo>
                  <a:lnTo>
                    <a:pt x="32385" y="2019"/>
                  </a:lnTo>
                  <a:cubicBezTo>
                    <a:pt x="29410" y="646"/>
                    <a:pt x="26085" y="0"/>
                    <a:pt x="22727" y="0"/>
                  </a:cubicBezTo>
                  <a:close/>
                </a:path>
              </a:pathLst>
            </a:custGeom>
            <a:solidFill>
              <a:schemeClr val="accent5">
                <a:alpha val="843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4" name="Google Shape;334;p9"/>
          <p:cNvGrpSpPr/>
          <p:nvPr/>
        </p:nvGrpSpPr>
        <p:grpSpPr>
          <a:xfrm rot="4792133">
            <a:off x="-871174" y="1807825"/>
            <a:ext cx="3806689" cy="4765666"/>
            <a:chOff x="6871078" y="2451720"/>
            <a:chExt cx="3806719" cy="4765704"/>
          </a:xfrm>
        </p:grpSpPr>
        <p:sp>
          <p:nvSpPr>
            <p:cNvPr id="335" name="Google Shape;335;p9"/>
            <p:cNvSpPr/>
            <p:nvPr/>
          </p:nvSpPr>
          <p:spPr>
            <a:xfrm rot="-9401137">
              <a:off x="7602394" y="2744964"/>
              <a:ext cx="2344087" cy="4179216"/>
            </a:xfrm>
            <a:custGeom>
              <a:avLst/>
              <a:gdLst/>
              <a:ahLst/>
              <a:cxnLst/>
              <a:rect l="l" t="t" r="r" b="b"/>
              <a:pathLst>
                <a:path w="68721" h="122521" extrusionOk="0">
                  <a:moveTo>
                    <a:pt x="66664" y="0"/>
                  </a:moveTo>
                  <a:lnTo>
                    <a:pt x="51581" y="8792"/>
                  </a:lnTo>
                  <a:cubicBezTo>
                    <a:pt x="51218" y="24521"/>
                    <a:pt x="46822" y="40410"/>
                    <a:pt x="37708" y="52549"/>
                  </a:cubicBezTo>
                  <a:cubicBezTo>
                    <a:pt x="28917" y="64244"/>
                    <a:pt x="15515" y="72109"/>
                    <a:pt x="1716" y="72109"/>
                  </a:cubicBezTo>
                  <a:cubicBezTo>
                    <a:pt x="1145" y="72109"/>
                    <a:pt x="573" y="72096"/>
                    <a:pt x="0" y="72069"/>
                  </a:cubicBezTo>
                  <a:lnTo>
                    <a:pt x="0" y="72069"/>
                  </a:lnTo>
                  <a:lnTo>
                    <a:pt x="6412" y="122520"/>
                  </a:lnTo>
                  <a:cubicBezTo>
                    <a:pt x="9518" y="113406"/>
                    <a:pt x="18350" y="108486"/>
                    <a:pt x="26294" y="103969"/>
                  </a:cubicBezTo>
                  <a:cubicBezTo>
                    <a:pt x="36498" y="98161"/>
                    <a:pt x="46540" y="91507"/>
                    <a:pt x="54484" y="82393"/>
                  </a:cubicBezTo>
                  <a:cubicBezTo>
                    <a:pt x="62470" y="73319"/>
                    <a:pt x="68237" y="61422"/>
                    <a:pt x="68559" y="48879"/>
                  </a:cubicBezTo>
                  <a:cubicBezTo>
                    <a:pt x="68721" y="42628"/>
                    <a:pt x="67591" y="36458"/>
                    <a:pt x="66825" y="30247"/>
                  </a:cubicBezTo>
                  <a:cubicBezTo>
                    <a:pt x="65656" y="20205"/>
                    <a:pt x="65575" y="10042"/>
                    <a:pt x="66664" y="0"/>
                  </a:cubicBezTo>
                  <a:close/>
                </a:path>
              </a:pathLst>
            </a:custGeom>
            <a:solidFill>
              <a:schemeClr val="accent2">
                <a:alpha val="4302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9"/>
            <p:cNvSpPr/>
            <p:nvPr/>
          </p:nvSpPr>
          <p:spPr>
            <a:xfrm rot="-9401137">
              <a:off x="8972692" y="3908398"/>
              <a:ext cx="42672" cy="50961"/>
            </a:xfrm>
            <a:custGeom>
              <a:avLst/>
              <a:gdLst/>
              <a:ahLst/>
              <a:cxnLst/>
              <a:rect l="l" t="t" r="r" b="b"/>
              <a:pathLst>
                <a:path w="1251" h="1494" extrusionOk="0">
                  <a:moveTo>
                    <a:pt x="484" y="1"/>
                  </a:moveTo>
                  <a:lnTo>
                    <a:pt x="323" y="82"/>
                  </a:lnTo>
                  <a:lnTo>
                    <a:pt x="162" y="203"/>
                  </a:lnTo>
                  <a:lnTo>
                    <a:pt x="81" y="324"/>
                  </a:lnTo>
                  <a:cubicBezTo>
                    <a:pt x="0" y="525"/>
                    <a:pt x="0" y="767"/>
                    <a:pt x="81" y="929"/>
                  </a:cubicBezTo>
                  <a:cubicBezTo>
                    <a:pt x="162" y="1251"/>
                    <a:pt x="403" y="1453"/>
                    <a:pt x="726" y="1493"/>
                  </a:cubicBezTo>
                  <a:lnTo>
                    <a:pt x="1008" y="1372"/>
                  </a:lnTo>
                  <a:lnTo>
                    <a:pt x="1250" y="1009"/>
                  </a:lnTo>
                  <a:lnTo>
                    <a:pt x="1250" y="687"/>
                  </a:lnTo>
                  <a:lnTo>
                    <a:pt x="1210" y="566"/>
                  </a:lnTo>
                  <a:cubicBezTo>
                    <a:pt x="1008" y="41"/>
                    <a:pt x="645" y="1"/>
                    <a:pt x="4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9"/>
            <p:cNvSpPr/>
            <p:nvPr/>
          </p:nvSpPr>
          <p:spPr>
            <a:xfrm rot="-9401137">
              <a:off x="9308578" y="3717126"/>
              <a:ext cx="27561" cy="32507"/>
            </a:xfrm>
            <a:custGeom>
              <a:avLst/>
              <a:gdLst/>
              <a:ahLst/>
              <a:cxnLst/>
              <a:rect l="l" t="t" r="r" b="b"/>
              <a:pathLst>
                <a:path w="808" h="953" extrusionOk="0">
                  <a:moveTo>
                    <a:pt x="485" y="0"/>
                  </a:moveTo>
                  <a:cubicBezTo>
                    <a:pt x="324" y="0"/>
                    <a:pt x="203" y="121"/>
                    <a:pt x="122" y="242"/>
                  </a:cubicBezTo>
                  <a:cubicBezTo>
                    <a:pt x="41" y="363"/>
                    <a:pt x="1" y="525"/>
                    <a:pt x="41" y="646"/>
                  </a:cubicBezTo>
                  <a:cubicBezTo>
                    <a:pt x="105" y="837"/>
                    <a:pt x="270" y="953"/>
                    <a:pt x="456" y="953"/>
                  </a:cubicBezTo>
                  <a:cubicBezTo>
                    <a:pt x="505" y="953"/>
                    <a:pt x="555" y="945"/>
                    <a:pt x="606" y="928"/>
                  </a:cubicBezTo>
                  <a:lnTo>
                    <a:pt x="807" y="686"/>
                  </a:lnTo>
                  <a:lnTo>
                    <a:pt x="807" y="605"/>
                  </a:lnTo>
                  <a:cubicBezTo>
                    <a:pt x="807" y="484"/>
                    <a:pt x="807" y="363"/>
                    <a:pt x="807" y="242"/>
                  </a:cubicBezTo>
                  <a:cubicBezTo>
                    <a:pt x="767" y="202"/>
                    <a:pt x="767" y="162"/>
                    <a:pt x="727" y="121"/>
                  </a:cubicBezTo>
                  <a:lnTo>
                    <a:pt x="4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9"/>
            <p:cNvSpPr/>
            <p:nvPr/>
          </p:nvSpPr>
          <p:spPr>
            <a:xfrm rot="-9401137">
              <a:off x="7796530" y="4806659"/>
              <a:ext cx="44036" cy="49733"/>
            </a:xfrm>
            <a:custGeom>
              <a:avLst/>
              <a:gdLst/>
              <a:ahLst/>
              <a:cxnLst/>
              <a:rect l="l" t="t" r="r" b="b"/>
              <a:pathLst>
                <a:path w="1291" h="1458" extrusionOk="0">
                  <a:moveTo>
                    <a:pt x="565" y="1"/>
                  </a:moveTo>
                  <a:lnTo>
                    <a:pt x="363" y="81"/>
                  </a:lnTo>
                  <a:lnTo>
                    <a:pt x="283" y="162"/>
                  </a:lnTo>
                  <a:lnTo>
                    <a:pt x="121" y="283"/>
                  </a:lnTo>
                  <a:lnTo>
                    <a:pt x="41" y="404"/>
                  </a:lnTo>
                  <a:cubicBezTo>
                    <a:pt x="0" y="606"/>
                    <a:pt x="0" y="807"/>
                    <a:pt x="41" y="968"/>
                  </a:cubicBezTo>
                  <a:cubicBezTo>
                    <a:pt x="151" y="1264"/>
                    <a:pt x="431" y="1458"/>
                    <a:pt x="725" y="1458"/>
                  </a:cubicBezTo>
                  <a:cubicBezTo>
                    <a:pt x="752" y="1458"/>
                    <a:pt x="779" y="1456"/>
                    <a:pt x="807" y="1452"/>
                  </a:cubicBezTo>
                  <a:lnTo>
                    <a:pt x="1008" y="1291"/>
                  </a:lnTo>
                  <a:lnTo>
                    <a:pt x="1250" y="888"/>
                  </a:lnTo>
                  <a:cubicBezTo>
                    <a:pt x="1291" y="727"/>
                    <a:pt x="1291" y="525"/>
                    <a:pt x="1250" y="364"/>
                  </a:cubicBezTo>
                  <a:lnTo>
                    <a:pt x="1210" y="243"/>
                  </a:lnTo>
                  <a:lnTo>
                    <a:pt x="1049" y="122"/>
                  </a:lnTo>
                  <a:lnTo>
                    <a:pt x="76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9"/>
            <p:cNvSpPr/>
            <p:nvPr/>
          </p:nvSpPr>
          <p:spPr>
            <a:xfrm rot="-9401137">
              <a:off x="8186471" y="4268264"/>
              <a:ext cx="78453" cy="95474"/>
            </a:xfrm>
            <a:custGeom>
              <a:avLst/>
              <a:gdLst/>
              <a:ahLst/>
              <a:cxnLst/>
              <a:rect l="l" t="t" r="r" b="b"/>
              <a:pathLst>
                <a:path w="2300" h="2799" extrusionOk="0">
                  <a:moveTo>
                    <a:pt x="1334" y="0"/>
                  </a:moveTo>
                  <a:cubicBezTo>
                    <a:pt x="1280" y="0"/>
                    <a:pt x="1225" y="5"/>
                    <a:pt x="1170" y="14"/>
                  </a:cubicBezTo>
                  <a:lnTo>
                    <a:pt x="807" y="296"/>
                  </a:lnTo>
                  <a:lnTo>
                    <a:pt x="726" y="417"/>
                  </a:lnTo>
                  <a:cubicBezTo>
                    <a:pt x="565" y="579"/>
                    <a:pt x="484" y="780"/>
                    <a:pt x="444" y="982"/>
                  </a:cubicBezTo>
                  <a:lnTo>
                    <a:pt x="283" y="1143"/>
                  </a:lnTo>
                  <a:lnTo>
                    <a:pt x="121" y="1466"/>
                  </a:lnTo>
                  <a:lnTo>
                    <a:pt x="81" y="1547"/>
                  </a:lnTo>
                  <a:cubicBezTo>
                    <a:pt x="41" y="1708"/>
                    <a:pt x="0" y="1869"/>
                    <a:pt x="41" y="2071"/>
                  </a:cubicBezTo>
                  <a:lnTo>
                    <a:pt x="283" y="2474"/>
                  </a:lnTo>
                  <a:lnTo>
                    <a:pt x="605" y="2676"/>
                  </a:lnTo>
                  <a:lnTo>
                    <a:pt x="726" y="2756"/>
                  </a:lnTo>
                  <a:cubicBezTo>
                    <a:pt x="826" y="2785"/>
                    <a:pt x="926" y="2798"/>
                    <a:pt x="1025" y="2798"/>
                  </a:cubicBezTo>
                  <a:cubicBezTo>
                    <a:pt x="1204" y="2798"/>
                    <a:pt x="1377" y="2754"/>
                    <a:pt x="1533" y="2676"/>
                  </a:cubicBezTo>
                  <a:lnTo>
                    <a:pt x="1775" y="2353"/>
                  </a:lnTo>
                  <a:lnTo>
                    <a:pt x="1896" y="2030"/>
                  </a:lnTo>
                  <a:lnTo>
                    <a:pt x="1896" y="1869"/>
                  </a:lnTo>
                  <a:lnTo>
                    <a:pt x="2138" y="1587"/>
                  </a:lnTo>
                  <a:lnTo>
                    <a:pt x="2299" y="1224"/>
                  </a:lnTo>
                  <a:lnTo>
                    <a:pt x="2259" y="740"/>
                  </a:lnTo>
                  <a:cubicBezTo>
                    <a:pt x="2152" y="275"/>
                    <a:pt x="1759" y="0"/>
                    <a:pt x="13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9"/>
            <p:cNvSpPr/>
            <p:nvPr/>
          </p:nvSpPr>
          <p:spPr>
            <a:xfrm rot="-9401137">
              <a:off x="8578886" y="4060926"/>
              <a:ext cx="44070" cy="51404"/>
            </a:xfrm>
            <a:custGeom>
              <a:avLst/>
              <a:gdLst/>
              <a:ahLst/>
              <a:cxnLst/>
              <a:rect l="l" t="t" r="r" b="b"/>
              <a:pathLst>
                <a:path w="1292" h="1507" extrusionOk="0">
                  <a:moveTo>
                    <a:pt x="687" y="0"/>
                  </a:moveTo>
                  <a:cubicBezTo>
                    <a:pt x="487" y="0"/>
                    <a:pt x="297" y="84"/>
                    <a:pt x="162" y="252"/>
                  </a:cubicBezTo>
                  <a:cubicBezTo>
                    <a:pt x="41" y="494"/>
                    <a:pt x="1" y="776"/>
                    <a:pt x="82" y="1018"/>
                  </a:cubicBezTo>
                  <a:cubicBezTo>
                    <a:pt x="162" y="1220"/>
                    <a:pt x="283" y="1381"/>
                    <a:pt x="485" y="1462"/>
                  </a:cubicBezTo>
                  <a:cubicBezTo>
                    <a:pt x="546" y="1493"/>
                    <a:pt x="614" y="1506"/>
                    <a:pt x="683" y="1506"/>
                  </a:cubicBezTo>
                  <a:cubicBezTo>
                    <a:pt x="794" y="1506"/>
                    <a:pt x="909" y="1472"/>
                    <a:pt x="1009" y="1422"/>
                  </a:cubicBezTo>
                  <a:lnTo>
                    <a:pt x="1130" y="1260"/>
                  </a:lnTo>
                  <a:lnTo>
                    <a:pt x="1170" y="1099"/>
                  </a:lnTo>
                  <a:lnTo>
                    <a:pt x="1130" y="1059"/>
                  </a:lnTo>
                  <a:lnTo>
                    <a:pt x="1251" y="857"/>
                  </a:lnTo>
                  <a:lnTo>
                    <a:pt x="1291" y="575"/>
                  </a:lnTo>
                  <a:lnTo>
                    <a:pt x="1211" y="373"/>
                  </a:lnTo>
                  <a:lnTo>
                    <a:pt x="1130" y="252"/>
                  </a:lnTo>
                  <a:lnTo>
                    <a:pt x="928" y="91"/>
                  </a:lnTo>
                  <a:lnTo>
                    <a:pt x="807" y="10"/>
                  </a:lnTo>
                  <a:cubicBezTo>
                    <a:pt x="767" y="3"/>
                    <a:pt x="727" y="0"/>
                    <a:pt x="6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9"/>
            <p:cNvSpPr/>
            <p:nvPr/>
          </p:nvSpPr>
          <p:spPr>
            <a:xfrm rot="-9401137">
              <a:off x="8842326" y="4330236"/>
              <a:ext cx="78419" cy="83945"/>
            </a:xfrm>
            <a:custGeom>
              <a:avLst/>
              <a:gdLst/>
              <a:ahLst/>
              <a:cxnLst/>
              <a:rect l="l" t="t" r="r" b="b"/>
              <a:pathLst>
                <a:path w="2299" h="2461" extrusionOk="0">
                  <a:moveTo>
                    <a:pt x="1089" y="0"/>
                  </a:moveTo>
                  <a:cubicBezTo>
                    <a:pt x="363" y="242"/>
                    <a:pt x="0" y="1008"/>
                    <a:pt x="202" y="1734"/>
                  </a:cubicBezTo>
                  <a:cubicBezTo>
                    <a:pt x="282" y="1936"/>
                    <a:pt x="403" y="2097"/>
                    <a:pt x="524" y="2258"/>
                  </a:cubicBezTo>
                  <a:lnTo>
                    <a:pt x="807" y="2379"/>
                  </a:lnTo>
                  <a:lnTo>
                    <a:pt x="1049" y="2460"/>
                  </a:lnTo>
                  <a:lnTo>
                    <a:pt x="1331" y="2460"/>
                  </a:lnTo>
                  <a:lnTo>
                    <a:pt x="1855" y="2258"/>
                  </a:lnTo>
                  <a:lnTo>
                    <a:pt x="2178" y="1936"/>
                  </a:lnTo>
                  <a:lnTo>
                    <a:pt x="2299" y="1613"/>
                  </a:lnTo>
                  <a:lnTo>
                    <a:pt x="2299" y="1129"/>
                  </a:lnTo>
                  <a:lnTo>
                    <a:pt x="2138" y="484"/>
                  </a:lnTo>
                  <a:lnTo>
                    <a:pt x="1815" y="121"/>
                  </a:lnTo>
                  <a:lnTo>
                    <a:pt x="153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9"/>
            <p:cNvSpPr/>
            <p:nvPr/>
          </p:nvSpPr>
          <p:spPr>
            <a:xfrm rot="-9401137">
              <a:off x="8342340" y="4307792"/>
              <a:ext cx="78453" cy="78556"/>
            </a:xfrm>
            <a:custGeom>
              <a:avLst/>
              <a:gdLst/>
              <a:ahLst/>
              <a:cxnLst/>
              <a:rect l="l" t="t" r="r" b="b"/>
              <a:pathLst>
                <a:path w="2300" h="2303" extrusionOk="0">
                  <a:moveTo>
                    <a:pt x="1056" y="1"/>
                  </a:moveTo>
                  <a:cubicBezTo>
                    <a:pt x="790" y="1"/>
                    <a:pt x="531" y="90"/>
                    <a:pt x="323" y="246"/>
                  </a:cubicBezTo>
                  <a:lnTo>
                    <a:pt x="121" y="569"/>
                  </a:lnTo>
                  <a:lnTo>
                    <a:pt x="0" y="851"/>
                  </a:lnTo>
                  <a:lnTo>
                    <a:pt x="0" y="1375"/>
                  </a:lnTo>
                  <a:cubicBezTo>
                    <a:pt x="202" y="1899"/>
                    <a:pt x="686" y="2262"/>
                    <a:pt x="1251" y="2303"/>
                  </a:cubicBezTo>
                  <a:lnTo>
                    <a:pt x="1372" y="2303"/>
                  </a:lnTo>
                  <a:lnTo>
                    <a:pt x="1734" y="2182"/>
                  </a:lnTo>
                  <a:lnTo>
                    <a:pt x="1976" y="2020"/>
                  </a:lnTo>
                  <a:lnTo>
                    <a:pt x="2178" y="1698"/>
                  </a:lnTo>
                  <a:cubicBezTo>
                    <a:pt x="2299" y="1415"/>
                    <a:pt x="2299" y="1133"/>
                    <a:pt x="2178" y="810"/>
                  </a:cubicBezTo>
                  <a:cubicBezTo>
                    <a:pt x="2057" y="488"/>
                    <a:pt x="1815" y="206"/>
                    <a:pt x="1492" y="85"/>
                  </a:cubicBezTo>
                  <a:cubicBezTo>
                    <a:pt x="1350" y="27"/>
                    <a:pt x="1202" y="1"/>
                    <a:pt x="10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9"/>
            <p:cNvSpPr/>
            <p:nvPr/>
          </p:nvSpPr>
          <p:spPr>
            <a:xfrm rot="-9401137">
              <a:off x="8432563" y="4699764"/>
              <a:ext cx="64673" cy="68834"/>
            </a:xfrm>
            <a:custGeom>
              <a:avLst/>
              <a:gdLst/>
              <a:ahLst/>
              <a:cxnLst/>
              <a:rect l="l" t="t" r="r" b="b"/>
              <a:pathLst>
                <a:path w="1896" h="2018" extrusionOk="0">
                  <a:moveTo>
                    <a:pt x="766" y="1"/>
                  </a:moveTo>
                  <a:lnTo>
                    <a:pt x="565" y="82"/>
                  </a:lnTo>
                  <a:lnTo>
                    <a:pt x="282" y="364"/>
                  </a:lnTo>
                  <a:lnTo>
                    <a:pt x="81" y="767"/>
                  </a:lnTo>
                  <a:cubicBezTo>
                    <a:pt x="40" y="928"/>
                    <a:pt x="0" y="1090"/>
                    <a:pt x="40" y="1251"/>
                  </a:cubicBezTo>
                  <a:lnTo>
                    <a:pt x="282" y="1695"/>
                  </a:lnTo>
                  <a:lnTo>
                    <a:pt x="605" y="1896"/>
                  </a:lnTo>
                  <a:lnTo>
                    <a:pt x="766" y="1977"/>
                  </a:lnTo>
                  <a:cubicBezTo>
                    <a:pt x="847" y="2004"/>
                    <a:pt x="937" y="2017"/>
                    <a:pt x="1029" y="2017"/>
                  </a:cubicBezTo>
                  <a:cubicBezTo>
                    <a:pt x="1214" y="2017"/>
                    <a:pt x="1412" y="1964"/>
                    <a:pt x="1573" y="1856"/>
                  </a:cubicBezTo>
                  <a:lnTo>
                    <a:pt x="1815" y="1533"/>
                  </a:lnTo>
                  <a:lnTo>
                    <a:pt x="1895" y="1251"/>
                  </a:lnTo>
                  <a:lnTo>
                    <a:pt x="1895" y="807"/>
                  </a:lnTo>
                  <a:lnTo>
                    <a:pt x="1815" y="485"/>
                  </a:lnTo>
                  <a:lnTo>
                    <a:pt x="1492" y="162"/>
                  </a:lnTo>
                  <a:lnTo>
                    <a:pt x="121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9"/>
            <p:cNvSpPr/>
            <p:nvPr/>
          </p:nvSpPr>
          <p:spPr>
            <a:xfrm rot="-9401137">
              <a:off x="8188068" y="4726169"/>
              <a:ext cx="70199" cy="74326"/>
            </a:xfrm>
            <a:custGeom>
              <a:avLst/>
              <a:gdLst/>
              <a:ahLst/>
              <a:cxnLst/>
              <a:rect l="l" t="t" r="r" b="b"/>
              <a:pathLst>
                <a:path w="2058" h="2179" extrusionOk="0">
                  <a:moveTo>
                    <a:pt x="928" y="1"/>
                  </a:moveTo>
                  <a:lnTo>
                    <a:pt x="565" y="82"/>
                  </a:lnTo>
                  <a:lnTo>
                    <a:pt x="364" y="203"/>
                  </a:lnTo>
                  <a:lnTo>
                    <a:pt x="162" y="445"/>
                  </a:lnTo>
                  <a:cubicBezTo>
                    <a:pt x="41" y="727"/>
                    <a:pt x="1" y="1049"/>
                    <a:pt x="122" y="1332"/>
                  </a:cubicBezTo>
                  <a:cubicBezTo>
                    <a:pt x="243" y="1695"/>
                    <a:pt x="525" y="2017"/>
                    <a:pt x="848" y="2179"/>
                  </a:cubicBezTo>
                  <a:lnTo>
                    <a:pt x="1251" y="2179"/>
                  </a:lnTo>
                  <a:lnTo>
                    <a:pt x="1574" y="2017"/>
                  </a:lnTo>
                  <a:lnTo>
                    <a:pt x="1856" y="1735"/>
                  </a:lnTo>
                  <a:cubicBezTo>
                    <a:pt x="2017" y="1412"/>
                    <a:pt x="2057" y="1049"/>
                    <a:pt x="1936" y="727"/>
                  </a:cubicBezTo>
                  <a:cubicBezTo>
                    <a:pt x="1775" y="283"/>
                    <a:pt x="1372" y="1"/>
                    <a:pt x="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9"/>
            <p:cNvSpPr/>
            <p:nvPr/>
          </p:nvSpPr>
          <p:spPr>
            <a:xfrm rot="-9401137">
              <a:off x="8202719" y="4980051"/>
              <a:ext cx="78453" cy="77225"/>
            </a:xfrm>
            <a:custGeom>
              <a:avLst/>
              <a:gdLst/>
              <a:ahLst/>
              <a:cxnLst/>
              <a:rect l="l" t="t" r="r" b="b"/>
              <a:pathLst>
                <a:path w="2300" h="2264" extrusionOk="0">
                  <a:moveTo>
                    <a:pt x="1073" y="1"/>
                  </a:moveTo>
                  <a:cubicBezTo>
                    <a:pt x="663" y="1"/>
                    <a:pt x="268" y="236"/>
                    <a:pt x="81" y="610"/>
                  </a:cubicBezTo>
                  <a:lnTo>
                    <a:pt x="0" y="933"/>
                  </a:lnTo>
                  <a:lnTo>
                    <a:pt x="0" y="1215"/>
                  </a:lnTo>
                  <a:lnTo>
                    <a:pt x="121" y="1538"/>
                  </a:lnTo>
                  <a:cubicBezTo>
                    <a:pt x="323" y="1860"/>
                    <a:pt x="686" y="2143"/>
                    <a:pt x="1130" y="2264"/>
                  </a:cubicBezTo>
                  <a:lnTo>
                    <a:pt x="1452" y="2264"/>
                  </a:lnTo>
                  <a:lnTo>
                    <a:pt x="1694" y="2183"/>
                  </a:lnTo>
                  <a:lnTo>
                    <a:pt x="1977" y="1981"/>
                  </a:lnTo>
                  <a:cubicBezTo>
                    <a:pt x="2219" y="1659"/>
                    <a:pt x="2299" y="1215"/>
                    <a:pt x="2178" y="812"/>
                  </a:cubicBezTo>
                  <a:cubicBezTo>
                    <a:pt x="2017" y="368"/>
                    <a:pt x="1614" y="46"/>
                    <a:pt x="1170" y="5"/>
                  </a:cubicBezTo>
                  <a:cubicBezTo>
                    <a:pt x="1138" y="2"/>
                    <a:pt x="1106" y="1"/>
                    <a:pt x="10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9"/>
            <p:cNvSpPr/>
            <p:nvPr/>
          </p:nvSpPr>
          <p:spPr>
            <a:xfrm rot="-9401137">
              <a:off x="9202198" y="4529604"/>
              <a:ext cx="53689" cy="53655"/>
            </a:xfrm>
            <a:custGeom>
              <a:avLst/>
              <a:gdLst/>
              <a:ahLst/>
              <a:cxnLst/>
              <a:rect l="l" t="t" r="r" b="b"/>
              <a:pathLst>
                <a:path w="1574" h="1573" extrusionOk="0">
                  <a:moveTo>
                    <a:pt x="726" y="0"/>
                  </a:moveTo>
                  <a:cubicBezTo>
                    <a:pt x="565" y="40"/>
                    <a:pt x="404" y="161"/>
                    <a:pt x="283" y="323"/>
                  </a:cubicBezTo>
                  <a:lnTo>
                    <a:pt x="202" y="363"/>
                  </a:lnTo>
                  <a:lnTo>
                    <a:pt x="41" y="686"/>
                  </a:lnTo>
                  <a:lnTo>
                    <a:pt x="0" y="887"/>
                  </a:lnTo>
                  <a:cubicBezTo>
                    <a:pt x="0" y="928"/>
                    <a:pt x="0" y="1008"/>
                    <a:pt x="41" y="1049"/>
                  </a:cubicBezTo>
                  <a:cubicBezTo>
                    <a:pt x="81" y="1250"/>
                    <a:pt x="242" y="1412"/>
                    <a:pt x="444" y="1533"/>
                  </a:cubicBezTo>
                  <a:cubicBezTo>
                    <a:pt x="538" y="1559"/>
                    <a:pt x="637" y="1573"/>
                    <a:pt x="735" y="1573"/>
                  </a:cubicBezTo>
                  <a:cubicBezTo>
                    <a:pt x="932" y="1573"/>
                    <a:pt x="1130" y="1519"/>
                    <a:pt x="1291" y="1412"/>
                  </a:cubicBezTo>
                  <a:lnTo>
                    <a:pt x="1452" y="1250"/>
                  </a:lnTo>
                  <a:lnTo>
                    <a:pt x="1573" y="928"/>
                  </a:lnTo>
                  <a:lnTo>
                    <a:pt x="1573" y="726"/>
                  </a:lnTo>
                  <a:lnTo>
                    <a:pt x="1573" y="645"/>
                  </a:lnTo>
                  <a:cubicBezTo>
                    <a:pt x="1493" y="403"/>
                    <a:pt x="1331" y="161"/>
                    <a:pt x="1130" y="40"/>
                  </a:cubicBezTo>
                  <a:lnTo>
                    <a:pt x="10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9"/>
            <p:cNvSpPr/>
            <p:nvPr/>
          </p:nvSpPr>
          <p:spPr>
            <a:xfrm rot="-9401137">
              <a:off x="8611942" y="4755064"/>
              <a:ext cx="63309" cy="70949"/>
            </a:xfrm>
            <a:custGeom>
              <a:avLst/>
              <a:gdLst/>
              <a:ahLst/>
              <a:cxnLst/>
              <a:rect l="l" t="t" r="r" b="b"/>
              <a:pathLst>
                <a:path w="1856" h="2080" extrusionOk="0">
                  <a:moveTo>
                    <a:pt x="727" y="0"/>
                  </a:moveTo>
                  <a:lnTo>
                    <a:pt x="444" y="121"/>
                  </a:lnTo>
                  <a:lnTo>
                    <a:pt x="122" y="484"/>
                  </a:lnTo>
                  <a:lnTo>
                    <a:pt x="1" y="847"/>
                  </a:lnTo>
                  <a:lnTo>
                    <a:pt x="41" y="1331"/>
                  </a:lnTo>
                  <a:cubicBezTo>
                    <a:pt x="253" y="1966"/>
                    <a:pt x="646" y="2080"/>
                    <a:pt x="897" y="2080"/>
                  </a:cubicBezTo>
                  <a:cubicBezTo>
                    <a:pt x="981" y="2080"/>
                    <a:pt x="1049" y="2067"/>
                    <a:pt x="1090" y="2057"/>
                  </a:cubicBezTo>
                  <a:lnTo>
                    <a:pt x="1452" y="1775"/>
                  </a:lnTo>
                  <a:lnTo>
                    <a:pt x="1694" y="1412"/>
                  </a:lnTo>
                  <a:cubicBezTo>
                    <a:pt x="1815" y="1210"/>
                    <a:pt x="1856" y="968"/>
                    <a:pt x="1815" y="726"/>
                  </a:cubicBezTo>
                  <a:lnTo>
                    <a:pt x="1573" y="282"/>
                  </a:lnTo>
                  <a:lnTo>
                    <a:pt x="1251" y="81"/>
                  </a:lnTo>
                  <a:lnTo>
                    <a:pt x="7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9"/>
            <p:cNvSpPr/>
            <p:nvPr/>
          </p:nvSpPr>
          <p:spPr>
            <a:xfrm rot="-9401137">
              <a:off x="8074298" y="3971156"/>
              <a:ext cx="45401" cy="49562"/>
            </a:xfrm>
            <a:custGeom>
              <a:avLst/>
              <a:gdLst/>
              <a:ahLst/>
              <a:cxnLst/>
              <a:rect l="l" t="t" r="r" b="b"/>
              <a:pathLst>
                <a:path w="1331" h="1453" extrusionOk="0">
                  <a:moveTo>
                    <a:pt x="524" y="1"/>
                  </a:moveTo>
                  <a:lnTo>
                    <a:pt x="323" y="122"/>
                  </a:lnTo>
                  <a:lnTo>
                    <a:pt x="81" y="565"/>
                  </a:lnTo>
                  <a:cubicBezTo>
                    <a:pt x="40" y="686"/>
                    <a:pt x="0" y="807"/>
                    <a:pt x="40" y="928"/>
                  </a:cubicBezTo>
                  <a:lnTo>
                    <a:pt x="161" y="1130"/>
                  </a:lnTo>
                  <a:lnTo>
                    <a:pt x="484" y="1372"/>
                  </a:lnTo>
                  <a:cubicBezTo>
                    <a:pt x="605" y="1452"/>
                    <a:pt x="726" y="1452"/>
                    <a:pt x="847" y="1452"/>
                  </a:cubicBezTo>
                  <a:lnTo>
                    <a:pt x="1049" y="1291"/>
                  </a:lnTo>
                  <a:lnTo>
                    <a:pt x="1250" y="928"/>
                  </a:lnTo>
                  <a:cubicBezTo>
                    <a:pt x="1291" y="807"/>
                    <a:pt x="1331" y="686"/>
                    <a:pt x="1291" y="565"/>
                  </a:cubicBezTo>
                  <a:lnTo>
                    <a:pt x="1210" y="364"/>
                  </a:lnTo>
                  <a:lnTo>
                    <a:pt x="847" y="41"/>
                  </a:lnTo>
                  <a:cubicBezTo>
                    <a:pt x="726" y="1"/>
                    <a:pt x="605" y="1"/>
                    <a:pt x="5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9"/>
            <p:cNvSpPr/>
            <p:nvPr/>
          </p:nvSpPr>
          <p:spPr>
            <a:xfrm rot="-9401137">
              <a:off x="9293731" y="4021821"/>
              <a:ext cx="35816" cy="28960"/>
            </a:xfrm>
            <a:custGeom>
              <a:avLst/>
              <a:gdLst/>
              <a:ahLst/>
              <a:cxnLst/>
              <a:rect l="l" t="t" r="r" b="b"/>
              <a:pathLst>
                <a:path w="1050" h="849" extrusionOk="0">
                  <a:moveTo>
                    <a:pt x="559" y="0"/>
                  </a:moveTo>
                  <a:cubicBezTo>
                    <a:pt x="496" y="0"/>
                    <a:pt x="430" y="13"/>
                    <a:pt x="364" y="41"/>
                  </a:cubicBezTo>
                  <a:cubicBezTo>
                    <a:pt x="122" y="122"/>
                    <a:pt x="1" y="364"/>
                    <a:pt x="41" y="646"/>
                  </a:cubicBezTo>
                  <a:lnTo>
                    <a:pt x="202" y="808"/>
                  </a:lnTo>
                  <a:cubicBezTo>
                    <a:pt x="283" y="835"/>
                    <a:pt x="368" y="848"/>
                    <a:pt x="453" y="848"/>
                  </a:cubicBezTo>
                  <a:cubicBezTo>
                    <a:pt x="623" y="848"/>
                    <a:pt x="794" y="794"/>
                    <a:pt x="928" y="687"/>
                  </a:cubicBezTo>
                  <a:lnTo>
                    <a:pt x="1049" y="404"/>
                  </a:lnTo>
                  <a:lnTo>
                    <a:pt x="1049" y="324"/>
                  </a:lnTo>
                  <a:cubicBezTo>
                    <a:pt x="956" y="138"/>
                    <a:pt x="769" y="0"/>
                    <a:pt x="5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0" name="Google Shape;350;p9"/>
          <p:cNvSpPr/>
          <p:nvPr/>
        </p:nvSpPr>
        <p:spPr>
          <a:xfrm rot="-9527801">
            <a:off x="2260111" y="599227"/>
            <a:ext cx="13781" cy="17909"/>
          </a:xfrm>
          <a:custGeom>
            <a:avLst/>
            <a:gdLst/>
            <a:ahLst/>
            <a:cxnLst/>
            <a:rect l="l" t="t" r="r" b="b"/>
            <a:pathLst>
              <a:path w="404" h="525" extrusionOk="0">
                <a:moveTo>
                  <a:pt x="121" y="0"/>
                </a:moveTo>
                <a:lnTo>
                  <a:pt x="0" y="162"/>
                </a:lnTo>
                <a:cubicBezTo>
                  <a:pt x="0" y="202"/>
                  <a:pt x="0" y="202"/>
                  <a:pt x="0" y="242"/>
                </a:cubicBezTo>
                <a:cubicBezTo>
                  <a:pt x="0" y="323"/>
                  <a:pt x="0" y="363"/>
                  <a:pt x="0" y="404"/>
                </a:cubicBezTo>
                <a:lnTo>
                  <a:pt x="162" y="525"/>
                </a:lnTo>
                <a:cubicBezTo>
                  <a:pt x="242" y="525"/>
                  <a:pt x="323" y="444"/>
                  <a:pt x="363" y="363"/>
                </a:cubicBezTo>
                <a:cubicBezTo>
                  <a:pt x="404" y="283"/>
                  <a:pt x="404" y="202"/>
                  <a:pt x="363" y="162"/>
                </a:cubicBezTo>
                <a:cubicBezTo>
                  <a:pt x="323" y="41"/>
                  <a:pt x="242" y="0"/>
                  <a:pt x="12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9"/>
          <p:cNvSpPr/>
          <p:nvPr/>
        </p:nvSpPr>
        <p:spPr>
          <a:xfrm rot="-9527801">
            <a:off x="1709030" y="1717475"/>
            <a:ext cx="27528" cy="16544"/>
          </a:xfrm>
          <a:custGeom>
            <a:avLst/>
            <a:gdLst/>
            <a:ahLst/>
            <a:cxnLst/>
            <a:rect l="l" t="t" r="r" b="b"/>
            <a:pathLst>
              <a:path w="807" h="485" extrusionOk="0">
                <a:moveTo>
                  <a:pt x="283" y="0"/>
                </a:moveTo>
                <a:cubicBezTo>
                  <a:pt x="202" y="0"/>
                  <a:pt x="81" y="40"/>
                  <a:pt x="0" y="121"/>
                </a:cubicBezTo>
                <a:lnTo>
                  <a:pt x="81" y="363"/>
                </a:lnTo>
                <a:cubicBezTo>
                  <a:pt x="283" y="363"/>
                  <a:pt x="484" y="403"/>
                  <a:pt x="646" y="484"/>
                </a:cubicBezTo>
                <a:lnTo>
                  <a:pt x="807" y="282"/>
                </a:lnTo>
                <a:cubicBezTo>
                  <a:pt x="686" y="121"/>
                  <a:pt x="484" y="0"/>
                  <a:pt x="28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9"/>
          <p:cNvSpPr/>
          <p:nvPr/>
        </p:nvSpPr>
        <p:spPr>
          <a:xfrm rot="-9527801">
            <a:off x="1476603" y="1884155"/>
            <a:ext cx="13781" cy="11598"/>
          </a:xfrm>
          <a:custGeom>
            <a:avLst/>
            <a:gdLst/>
            <a:ahLst/>
            <a:cxnLst/>
            <a:rect l="l" t="t" r="r" b="b"/>
            <a:pathLst>
              <a:path w="404" h="340" extrusionOk="0">
                <a:moveTo>
                  <a:pt x="266" y="1"/>
                </a:moveTo>
                <a:cubicBezTo>
                  <a:pt x="245" y="1"/>
                  <a:pt x="223" y="6"/>
                  <a:pt x="202" y="17"/>
                </a:cubicBezTo>
                <a:cubicBezTo>
                  <a:pt x="121" y="17"/>
                  <a:pt x="40" y="97"/>
                  <a:pt x="0" y="178"/>
                </a:cubicBezTo>
                <a:cubicBezTo>
                  <a:pt x="0" y="218"/>
                  <a:pt x="0" y="299"/>
                  <a:pt x="0" y="339"/>
                </a:cubicBezTo>
                <a:lnTo>
                  <a:pt x="161" y="299"/>
                </a:lnTo>
                <a:lnTo>
                  <a:pt x="161" y="339"/>
                </a:lnTo>
                <a:cubicBezTo>
                  <a:pt x="161" y="339"/>
                  <a:pt x="282" y="218"/>
                  <a:pt x="282" y="218"/>
                </a:cubicBezTo>
                <a:lnTo>
                  <a:pt x="282" y="178"/>
                </a:lnTo>
                <a:lnTo>
                  <a:pt x="403" y="97"/>
                </a:lnTo>
                <a:cubicBezTo>
                  <a:pt x="374" y="38"/>
                  <a:pt x="323" y="1"/>
                  <a:pt x="2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3" name="Google Shape;353;p9"/>
          <p:cNvGrpSpPr/>
          <p:nvPr/>
        </p:nvGrpSpPr>
        <p:grpSpPr>
          <a:xfrm rot="-734960">
            <a:off x="7457458" y="3409331"/>
            <a:ext cx="1321248" cy="2086090"/>
            <a:chOff x="3774651" y="3335219"/>
            <a:chExt cx="1496659" cy="2317501"/>
          </a:xfrm>
        </p:grpSpPr>
        <p:sp>
          <p:nvSpPr>
            <p:cNvPr id="354" name="Google Shape;354;p9"/>
            <p:cNvSpPr/>
            <p:nvPr/>
          </p:nvSpPr>
          <p:spPr>
            <a:xfrm rot="-6495022">
              <a:off x="3931979" y="4877370"/>
              <a:ext cx="1463322" cy="122594"/>
            </a:xfrm>
            <a:custGeom>
              <a:avLst/>
              <a:gdLst/>
              <a:ahLst/>
              <a:cxnLst/>
              <a:rect l="l" t="t" r="r" b="b"/>
              <a:pathLst>
                <a:path w="42899" h="3594" extrusionOk="0">
                  <a:moveTo>
                    <a:pt x="23678" y="1"/>
                  </a:moveTo>
                  <a:cubicBezTo>
                    <a:pt x="21774" y="1"/>
                    <a:pt x="19864" y="63"/>
                    <a:pt x="17935" y="201"/>
                  </a:cubicBezTo>
                  <a:cubicBezTo>
                    <a:pt x="12288" y="604"/>
                    <a:pt x="6642" y="1572"/>
                    <a:pt x="1158" y="3064"/>
                  </a:cubicBezTo>
                  <a:lnTo>
                    <a:pt x="149" y="3347"/>
                  </a:lnTo>
                  <a:cubicBezTo>
                    <a:pt x="0" y="3384"/>
                    <a:pt x="23" y="3593"/>
                    <a:pt x="123" y="3593"/>
                  </a:cubicBezTo>
                  <a:cubicBezTo>
                    <a:pt x="131" y="3593"/>
                    <a:pt x="140" y="3592"/>
                    <a:pt x="149" y="3589"/>
                  </a:cubicBezTo>
                  <a:lnTo>
                    <a:pt x="190" y="3589"/>
                  </a:lnTo>
                  <a:cubicBezTo>
                    <a:pt x="2892" y="2782"/>
                    <a:pt x="5675" y="2137"/>
                    <a:pt x="8498" y="1612"/>
                  </a:cubicBezTo>
                  <a:cubicBezTo>
                    <a:pt x="11240" y="1128"/>
                    <a:pt x="14023" y="725"/>
                    <a:pt x="16846" y="524"/>
                  </a:cubicBezTo>
                  <a:cubicBezTo>
                    <a:pt x="19177" y="321"/>
                    <a:pt x="21536" y="231"/>
                    <a:pt x="23900" y="231"/>
                  </a:cubicBezTo>
                  <a:cubicBezTo>
                    <a:pt x="24358" y="231"/>
                    <a:pt x="24816" y="235"/>
                    <a:pt x="25274" y="241"/>
                  </a:cubicBezTo>
                  <a:cubicBezTo>
                    <a:pt x="28057" y="282"/>
                    <a:pt x="30799" y="483"/>
                    <a:pt x="33542" y="846"/>
                  </a:cubicBezTo>
                  <a:cubicBezTo>
                    <a:pt x="36284" y="1169"/>
                    <a:pt x="39027" y="1653"/>
                    <a:pt x="41688" y="2298"/>
                  </a:cubicBezTo>
                  <a:lnTo>
                    <a:pt x="42656" y="2540"/>
                  </a:lnTo>
                  <a:cubicBezTo>
                    <a:pt x="42818" y="2540"/>
                    <a:pt x="42898" y="2338"/>
                    <a:pt x="42777" y="2298"/>
                  </a:cubicBezTo>
                  <a:cubicBezTo>
                    <a:pt x="40075" y="1653"/>
                    <a:pt x="37373" y="1128"/>
                    <a:pt x="34671" y="766"/>
                  </a:cubicBezTo>
                  <a:cubicBezTo>
                    <a:pt x="31888" y="362"/>
                    <a:pt x="29106" y="120"/>
                    <a:pt x="26323" y="40"/>
                  </a:cubicBezTo>
                  <a:cubicBezTo>
                    <a:pt x="25442" y="14"/>
                    <a:pt x="24561" y="1"/>
                    <a:pt x="236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9"/>
            <p:cNvSpPr/>
            <p:nvPr/>
          </p:nvSpPr>
          <p:spPr>
            <a:xfrm rot="-6495022">
              <a:off x="3844267" y="4433258"/>
              <a:ext cx="708483" cy="658988"/>
            </a:xfrm>
            <a:custGeom>
              <a:avLst/>
              <a:gdLst/>
              <a:ahLst/>
              <a:cxnLst/>
              <a:rect l="l" t="t" r="r" b="b"/>
              <a:pathLst>
                <a:path w="20770" h="19319" extrusionOk="0">
                  <a:moveTo>
                    <a:pt x="20770" y="1"/>
                  </a:moveTo>
                  <a:lnTo>
                    <a:pt x="20770" y="1"/>
                  </a:lnTo>
                  <a:cubicBezTo>
                    <a:pt x="19399" y="485"/>
                    <a:pt x="18148" y="1170"/>
                    <a:pt x="17059" y="2098"/>
                  </a:cubicBezTo>
                  <a:lnTo>
                    <a:pt x="8873" y="8026"/>
                  </a:lnTo>
                  <a:cubicBezTo>
                    <a:pt x="6977" y="9357"/>
                    <a:pt x="5162" y="10809"/>
                    <a:pt x="3509" y="12382"/>
                  </a:cubicBezTo>
                  <a:cubicBezTo>
                    <a:pt x="1613" y="14277"/>
                    <a:pt x="0" y="16939"/>
                    <a:pt x="646" y="19318"/>
                  </a:cubicBezTo>
                  <a:lnTo>
                    <a:pt x="726" y="19238"/>
                  </a:lnTo>
                  <a:cubicBezTo>
                    <a:pt x="5122" y="17302"/>
                    <a:pt x="9397" y="14922"/>
                    <a:pt x="13027" y="11777"/>
                  </a:cubicBezTo>
                  <a:cubicBezTo>
                    <a:pt x="16656" y="8591"/>
                    <a:pt x="19600" y="4517"/>
                    <a:pt x="2077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9"/>
            <p:cNvSpPr/>
            <p:nvPr/>
          </p:nvSpPr>
          <p:spPr>
            <a:xfrm rot="-6495022">
              <a:off x="3604079" y="3882601"/>
              <a:ext cx="1412838" cy="359631"/>
            </a:xfrm>
            <a:custGeom>
              <a:avLst/>
              <a:gdLst/>
              <a:ahLst/>
              <a:cxnLst/>
              <a:rect l="l" t="t" r="r" b="b"/>
              <a:pathLst>
                <a:path w="41419" h="10543" extrusionOk="0">
                  <a:moveTo>
                    <a:pt x="18469" y="1"/>
                  </a:moveTo>
                  <a:cubicBezTo>
                    <a:pt x="12280" y="1"/>
                    <a:pt x="4717" y="2412"/>
                    <a:pt x="1" y="5503"/>
                  </a:cubicBezTo>
                  <a:cubicBezTo>
                    <a:pt x="3469" y="7923"/>
                    <a:pt x="7865" y="8891"/>
                    <a:pt x="12180" y="9536"/>
                  </a:cubicBezTo>
                  <a:cubicBezTo>
                    <a:pt x="16798" y="10211"/>
                    <a:pt x="21453" y="10543"/>
                    <a:pt x="26107" y="10543"/>
                  </a:cubicBezTo>
                  <a:cubicBezTo>
                    <a:pt x="28403" y="10543"/>
                    <a:pt x="30699" y="10462"/>
                    <a:pt x="32990" y="10302"/>
                  </a:cubicBezTo>
                  <a:cubicBezTo>
                    <a:pt x="35853" y="10101"/>
                    <a:pt x="38838" y="9738"/>
                    <a:pt x="41419" y="8326"/>
                  </a:cubicBezTo>
                  <a:cubicBezTo>
                    <a:pt x="41419" y="7963"/>
                    <a:pt x="41015" y="7721"/>
                    <a:pt x="40693" y="7600"/>
                  </a:cubicBezTo>
                  <a:lnTo>
                    <a:pt x="28150" y="2438"/>
                  </a:lnTo>
                  <a:cubicBezTo>
                    <a:pt x="26497" y="1712"/>
                    <a:pt x="24803" y="1067"/>
                    <a:pt x="23029" y="543"/>
                  </a:cubicBezTo>
                  <a:cubicBezTo>
                    <a:pt x="21658" y="171"/>
                    <a:pt x="20112" y="1"/>
                    <a:pt x="184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9"/>
            <p:cNvSpPr/>
            <p:nvPr/>
          </p:nvSpPr>
          <p:spPr>
            <a:xfrm rot="-6495022">
              <a:off x="4385102" y="4261007"/>
              <a:ext cx="796523" cy="577224"/>
            </a:xfrm>
            <a:custGeom>
              <a:avLst/>
              <a:gdLst/>
              <a:ahLst/>
              <a:cxnLst/>
              <a:rect l="l" t="t" r="r" b="b"/>
              <a:pathLst>
                <a:path w="23351" h="16922" extrusionOk="0">
                  <a:moveTo>
                    <a:pt x="81" y="0"/>
                  </a:moveTo>
                  <a:cubicBezTo>
                    <a:pt x="0" y="4719"/>
                    <a:pt x="2823" y="8953"/>
                    <a:pt x="6655" y="11615"/>
                  </a:cubicBezTo>
                  <a:cubicBezTo>
                    <a:pt x="10446" y="14236"/>
                    <a:pt x="15124" y="15567"/>
                    <a:pt x="19762" y="16616"/>
                  </a:cubicBezTo>
                  <a:cubicBezTo>
                    <a:pt x="20501" y="16769"/>
                    <a:pt x="21257" y="16922"/>
                    <a:pt x="22019" y="16922"/>
                  </a:cubicBezTo>
                  <a:cubicBezTo>
                    <a:pt x="22461" y="16922"/>
                    <a:pt x="22906" y="16870"/>
                    <a:pt x="23351" y="16737"/>
                  </a:cubicBezTo>
                  <a:cubicBezTo>
                    <a:pt x="19842" y="13631"/>
                    <a:pt x="16576" y="10365"/>
                    <a:pt x="13511" y="6897"/>
                  </a:cubicBezTo>
                  <a:cubicBezTo>
                    <a:pt x="10405" y="3428"/>
                    <a:pt x="4840" y="1008"/>
                    <a:pt x="1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9"/>
            <p:cNvSpPr/>
            <p:nvPr/>
          </p:nvSpPr>
          <p:spPr>
            <a:xfrm rot="-6495022">
              <a:off x="4329475" y="5043464"/>
              <a:ext cx="345339" cy="515893"/>
            </a:xfrm>
            <a:custGeom>
              <a:avLst/>
              <a:gdLst/>
              <a:ahLst/>
              <a:cxnLst/>
              <a:rect l="l" t="t" r="r" b="b"/>
              <a:pathLst>
                <a:path w="10124" h="15124" extrusionOk="0">
                  <a:moveTo>
                    <a:pt x="9881" y="0"/>
                  </a:moveTo>
                  <a:lnTo>
                    <a:pt x="9881" y="0"/>
                  </a:lnTo>
                  <a:cubicBezTo>
                    <a:pt x="6050" y="3186"/>
                    <a:pt x="2985" y="7179"/>
                    <a:pt x="969" y="11696"/>
                  </a:cubicBezTo>
                  <a:cubicBezTo>
                    <a:pt x="444" y="12825"/>
                    <a:pt x="1" y="14156"/>
                    <a:pt x="646" y="15124"/>
                  </a:cubicBezTo>
                  <a:cubicBezTo>
                    <a:pt x="3227" y="13511"/>
                    <a:pt x="5405" y="10688"/>
                    <a:pt x="7179" y="8268"/>
                  </a:cubicBezTo>
                  <a:cubicBezTo>
                    <a:pt x="8994" y="5808"/>
                    <a:pt x="10123" y="2864"/>
                    <a:pt x="98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9"/>
            <p:cNvSpPr/>
            <p:nvPr/>
          </p:nvSpPr>
          <p:spPr>
            <a:xfrm rot="-6495022">
              <a:off x="4813019" y="4963338"/>
              <a:ext cx="359085" cy="468615"/>
            </a:xfrm>
            <a:custGeom>
              <a:avLst/>
              <a:gdLst/>
              <a:ahLst/>
              <a:cxnLst/>
              <a:rect l="l" t="t" r="r" b="b"/>
              <a:pathLst>
                <a:path w="10527" h="13738" extrusionOk="0">
                  <a:moveTo>
                    <a:pt x="1612" y="1"/>
                  </a:moveTo>
                  <a:cubicBezTo>
                    <a:pt x="1196" y="1"/>
                    <a:pt x="752" y="81"/>
                    <a:pt x="283" y="267"/>
                  </a:cubicBezTo>
                  <a:lnTo>
                    <a:pt x="243" y="267"/>
                  </a:lnTo>
                  <a:cubicBezTo>
                    <a:pt x="1" y="3332"/>
                    <a:pt x="969" y="6397"/>
                    <a:pt x="2985" y="8777"/>
                  </a:cubicBezTo>
                  <a:cubicBezTo>
                    <a:pt x="5002" y="11076"/>
                    <a:pt x="7623" y="12810"/>
                    <a:pt x="10527" y="13737"/>
                  </a:cubicBezTo>
                  <a:cubicBezTo>
                    <a:pt x="9518" y="10995"/>
                    <a:pt x="8389" y="8293"/>
                    <a:pt x="7220" y="5591"/>
                  </a:cubicBezTo>
                  <a:cubicBezTo>
                    <a:pt x="6776" y="4502"/>
                    <a:pt x="6211" y="3453"/>
                    <a:pt x="5486" y="2485"/>
                  </a:cubicBezTo>
                  <a:cubicBezTo>
                    <a:pt x="4762" y="1565"/>
                    <a:pt x="3449" y="1"/>
                    <a:pt x="161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0" name="Google Shape;360;p9"/>
          <p:cNvGrpSpPr/>
          <p:nvPr/>
        </p:nvGrpSpPr>
        <p:grpSpPr>
          <a:xfrm rot="1743742" flipH="1">
            <a:off x="-587043" y="-415109"/>
            <a:ext cx="2736082" cy="2821342"/>
            <a:chOff x="5408726" y="-757760"/>
            <a:chExt cx="3819204" cy="3162113"/>
          </a:xfrm>
        </p:grpSpPr>
        <p:sp>
          <p:nvSpPr>
            <p:cNvPr id="361" name="Google Shape;361;p9"/>
            <p:cNvSpPr/>
            <p:nvPr/>
          </p:nvSpPr>
          <p:spPr>
            <a:xfrm rot="-8862877">
              <a:off x="7383307" y="-580692"/>
              <a:ext cx="1336874" cy="2119307"/>
            </a:xfrm>
            <a:custGeom>
              <a:avLst/>
              <a:gdLst/>
              <a:ahLst/>
              <a:cxnLst/>
              <a:rect l="l" t="t" r="r" b="b"/>
              <a:pathLst>
                <a:path w="41716" h="66092" extrusionOk="0">
                  <a:moveTo>
                    <a:pt x="41443" y="0"/>
                  </a:moveTo>
                  <a:cubicBezTo>
                    <a:pt x="41399" y="0"/>
                    <a:pt x="41353" y="19"/>
                    <a:pt x="41308" y="64"/>
                  </a:cubicBezTo>
                  <a:cubicBezTo>
                    <a:pt x="37557" y="3613"/>
                    <a:pt x="33968" y="7364"/>
                    <a:pt x="30580" y="11276"/>
                  </a:cubicBezTo>
                  <a:cubicBezTo>
                    <a:pt x="27192" y="15187"/>
                    <a:pt x="24006" y="19220"/>
                    <a:pt x="21022" y="23455"/>
                  </a:cubicBezTo>
                  <a:cubicBezTo>
                    <a:pt x="18078" y="27609"/>
                    <a:pt x="15336" y="31924"/>
                    <a:pt x="12835" y="36320"/>
                  </a:cubicBezTo>
                  <a:cubicBezTo>
                    <a:pt x="10335" y="40756"/>
                    <a:pt x="8036" y="45313"/>
                    <a:pt x="5979" y="49951"/>
                  </a:cubicBezTo>
                  <a:cubicBezTo>
                    <a:pt x="3963" y="54549"/>
                    <a:pt x="2148" y="59267"/>
                    <a:pt x="616" y="64066"/>
                  </a:cubicBezTo>
                  <a:cubicBezTo>
                    <a:pt x="454" y="64631"/>
                    <a:pt x="253" y="65236"/>
                    <a:pt x="51" y="65800"/>
                  </a:cubicBezTo>
                  <a:cubicBezTo>
                    <a:pt x="0" y="65978"/>
                    <a:pt x="141" y="66092"/>
                    <a:pt x="272" y="66092"/>
                  </a:cubicBezTo>
                  <a:cubicBezTo>
                    <a:pt x="350" y="66092"/>
                    <a:pt x="424" y="66052"/>
                    <a:pt x="454" y="65962"/>
                  </a:cubicBezTo>
                  <a:cubicBezTo>
                    <a:pt x="1946" y="61163"/>
                    <a:pt x="3640" y="56444"/>
                    <a:pt x="5616" y="51847"/>
                  </a:cubicBezTo>
                  <a:cubicBezTo>
                    <a:pt x="7593" y="47209"/>
                    <a:pt x="9770" y="42692"/>
                    <a:pt x="12230" y="38296"/>
                  </a:cubicBezTo>
                  <a:cubicBezTo>
                    <a:pt x="14690" y="33819"/>
                    <a:pt x="17352" y="29464"/>
                    <a:pt x="20296" y="25229"/>
                  </a:cubicBezTo>
                  <a:cubicBezTo>
                    <a:pt x="23200" y="20995"/>
                    <a:pt x="26305" y="16922"/>
                    <a:pt x="29612" y="13010"/>
                  </a:cubicBezTo>
                  <a:cubicBezTo>
                    <a:pt x="32919" y="9057"/>
                    <a:pt x="36468" y="5307"/>
                    <a:pt x="40178" y="1677"/>
                  </a:cubicBezTo>
                  <a:cubicBezTo>
                    <a:pt x="40662" y="1234"/>
                    <a:pt x="41106" y="790"/>
                    <a:pt x="41590" y="387"/>
                  </a:cubicBezTo>
                  <a:cubicBezTo>
                    <a:pt x="41715" y="230"/>
                    <a:pt x="41597" y="0"/>
                    <a:pt x="4144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9"/>
            <p:cNvSpPr/>
            <p:nvPr/>
          </p:nvSpPr>
          <p:spPr>
            <a:xfrm rot="-8862877">
              <a:off x="7690931" y="569134"/>
              <a:ext cx="442057" cy="1440662"/>
            </a:xfrm>
            <a:custGeom>
              <a:avLst/>
              <a:gdLst/>
              <a:ahLst/>
              <a:cxnLst/>
              <a:rect l="l" t="t" r="r" b="b"/>
              <a:pathLst>
                <a:path w="13794" h="44928" extrusionOk="0">
                  <a:moveTo>
                    <a:pt x="687" y="0"/>
                  </a:moveTo>
                  <a:cubicBezTo>
                    <a:pt x="1" y="2380"/>
                    <a:pt x="203" y="4800"/>
                    <a:pt x="404" y="7179"/>
                  </a:cubicBezTo>
                  <a:cubicBezTo>
                    <a:pt x="888" y="12825"/>
                    <a:pt x="1412" y="18431"/>
                    <a:pt x="1937" y="24077"/>
                  </a:cubicBezTo>
                  <a:cubicBezTo>
                    <a:pt x="2259" y="27908"/>
                    <a:pt x="2622" y="31780"/>
                    <a:pt x="3671" y="35490"/>
                  </a:cubicBezTo>
                  <a:cubicBezTo>
                    <a:pt x="4881" y="39765"/>
                    <a:pt x="7583" y="44120"/>
                    <a:pt x="12180" y="44927"/>
                  </a:cubicBezTo>
                  <a:lnTo>
                    <a:pt x="12140" y="44766"/>
                  </a:lnTo>
                  <a:cubicBezTo>
                    <a:pt x="13350" y="36619"/>
                    <a:pt x="13793" y="28352"/>
                    <a:pt x="12261" y="20488"/>
                  </a:cubicBezTo>
                  <a:cubicBezTo>
                    <a:pt x="10688" y="12623"/>
                    <a:pt x="6938" y="5082"/>
                    <a:pt x="6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9"/>
            <p:cNvSpPr/>
            <p:nvPr/>
          </p:nvSpPr>
          <p:spPr>
            <a:xfrm rot="-8862877">
              <a:off x="5839609" y="209075"/>
              <a:ext cx="1499224" cy="1961446"/>
            </a:xfrm>
            <a:custGeom>
              <a:avLst/>
              <a:gdLst/>
              <a:ahLst/>
              <a:cxnLst/>
              <a:rect l="l" t="t" r="r" b="b"/>
              <a:pathLst>
                <a:path w="46782" h="61169" extrusionOk="0">
                  <a:moveTo>
                    <a:pt x="46325" y="0"/>
                  </a:moveTo>
                  <a:cubicBezTo>
                    <a:pt x="45820" y="0"/>
                    <a:pt x="45266" y="338"/>
                    <a:pt x="44806" y="675"/>
                  </a:cubicBezTo>
                  <a:lnTo>
                    <a:pt x="23754" y="15920"/>
                  </a:lnTo>
                  <a:cubicBezTo>
                    <a:pt x="20891" y="17896"/>
                    <a:pt x="18108" y="20074"/>
                    <a:pt x="15487" y="22372"/>
                  </a:cubicBezTo>
                  <a:cubicBezTo>
                    <a:pt x="5969" y="31003"/>
                    <a:pt x="0" y="49110"/>
                    <a:pt x="403" y="61169"/>
                  </a:cubicBezTo>
                  <a:cubicBezTo>
                    <a:pt x="7864" y="57620"/>
                    <a:pt x="13873" y="51692"/>
                    <a:pt x="19277" y="45562"/>
                  </a:cubicBezTo>
                  <a:cubicBezTo>
                    <a:pt x="27747" y="35963"/>
                    <a:pt x="35207" y="25478"/>
                    <a:pt x="41539" y="14347"/>
                  </a:cubicBezTo>
                  <a:cubicBezTo>
                    <a:pt x="44080" y="9830"/>
                    <a:pt x="46500" y="5071"/>
                    <a:pt x="46782" y="111"/>
                  </a:cubicBezTo>
                  <a:cubicBezTo>
                    <a:pt x="46637" y="33"/>
                    <a:pt x="46483" y="0"/>
                    <a:pt x="4632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9"/>
            <p:cNvSpPr/>
            <p:nvPr/>
          </p:nvSpPr>
          <p:spPr>
            <a:xfrm rot="-8862877">
              <a:off x="6543898" y="4873"/>
              <a:ext cx="1631066" cy="808256"/>
            </a:xfrm>
            <a:custGeom>
              <a:avLst/>
              <a:gdLst/>
              <a:ahLst/>
              <a:cxnLst/>
              <a:rect l="l" t="t" r="r" b="b"/>
              <a:pathLst>
                <a:path w="50896" h="25206" extrusionOk="0">
                  <a:moveTo>
                    <a:pt x="50896" y="0"/>
                  </a:moveTo>
                  <a:lnTo>
                    <a:pt x="50896" y="0"/>
                  </a:lnTo>
                  <a:cubicBezTo>
                    <a:pt x="42306" y="3025"/>
                    <a:pt x="33635" y="5646"/>
                    <a:pt x="24803" y="7784"/>
                  </a:cubicBezTo>
                  <a:cubicBezTo>
                    <a:pt x="16011" y="9921"/>
                    <a:pt x="6413" y="16616"/>
                    <a:pt x="0" y="23028"/>
                  </a:cubicBezTo>
                  <a:cubicBezTo>
                    <a:pt x="3192" y="24532"/>
                    <a:pt x="6744" y="25205"/>
                    <a:pt x="10391" y="25205"/>
                  </a:cubicBezTo>
                  <a:cubicBezTo>
                    <a:pt x="15547" y="25205"/>
                    <a:pt x="20895" y="23860"/>
                    <a:pt x="25690" y="21617"/>
                  </a:cubicBezTo>
                  <a:cubicBezTo>
                    <a:pt x="33836" y="17826"/>
                    <a:pt x="40692" y="11696"/>
                    <a:pt x="47105" y="5364"/>
                  </a:cubicBezTo>
                  <a:cubicBezTo>
                    <a:pt x="48678" y="3791"/>
                    <a:pt x="50331" y="2097"/>
                    <a:pt x="508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9"/>
            <p:cNvSpPr/>
            <p:nvPr/>
          </p:nvSpPr>
          <p:spPr>
            <a:xfrm rot="-8862877">
              <a:off x="8543788" y="305593"/>
              <a:ext cx="496312" cy="811431"/>
            </a:xfrm>
            <a:custGeom>
              <a:avLst/>
              <a:gdLst/>
              <a:ahLst/>
              <a:cxnLst/>
              <a:rect l="l" t="t" r="r" b="b"/>
              <a:pathLst>
                <a:path w="15487" h="25305" extrusionOk="0">
                  <a:moveTo>
                    <a:pt x="0" y="1"/>
                  </a:moveTo>
                  <a:lnTo>
                    <a:pt x="0" y="1"/>
                  </a:lnTo>
                  <a:cubicBezTo>
                    <a:pt x="1371" y="8187"/>
                    <a:pt x="4880" y="15890"/>
                    <a:pt x="10163" y="22262"/>
                  </a:cubicBezTo>
                  <a:cubicBezTo>
                    <a:pt x="11418" y="23783"/>
                    <a:pt x="13067" y="25304"/>
                    <a:pt x="15110" y="25304"/>
                  </a:cubicBezTo>
                  <a:cubicBezTo>
                    <a:pt x="15234" y="25304"/>
                    <a:pt x="15360" y="25298"/>
                    <a:pt x="15486" y="25287"/>
                  </a:cubicBezTo>
                  <a:cubicBezTo>
                    <a:pt x="15486" y="20165"/>
                    <a:pt x="12986" y="14761"/>
                    <a:pt x="10808" y="10204"/>
                  </a:cubicBezTo>
                  <a:cubicBezTo>
                    <a:pt x="8631" y="5687"/>
                    <a:pt x="4920" y="1775"/>
                    <a:pt x="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9"/>
            <p:cNvSpPr/>
            <p:nvPr/>
          </p:nvSpPr>
          <p:spPr>
            <a:xfrm rot="-8862877">
              <a:off x="7915650" y="-206795"/>
              <a:ext cx="1041721" cy="304082"/>
            </a:xfrm>
            <a:custGeom>
              <a:avLst/>
              <a:gdLst/>
              <a:ahLst/>
              <a:cxnLst/>
              <a:rect l="l" t="t" r="r" b="b"/>
              <a:pathLst>
                <a:path w="32506" h="9483" extrusionOk="0">
                  <a:moveTo>
                    <a:pt x="13758" y="0"/>
                  </a:moveTo>
                  <a:cubicBezTo>
                    <a:pt x="12132" y="0"/>
                    <a:pt x="10513" y="136"/>
                    <a:pt x="8913" y="393"/>
                  </a:cubicBezTo>
                  <a:cubicBezTo>
                    <a:pt x="6131" y="957"/>
                    <a:pt x="888" y="2087"/>
                    <a:pt x="1" y="6725"/>
                  </a:cubicBezTo>
                  <a:cubicBezTo>
                    <a:pt x="3227" y="8596"/>
                    <a:pt x="7056" y="9482"/>
                    <a:pt x="10971" y="9482"/>
                  </a:cubicBezTo>
                  <a:cubicBezTo>
                    <a:pt x="12879" y="9482"/>
                    <a:pt x="14807" y="9272"/>
                    <a:pt x="16697" y="8862"/>
                  </a:cubicBezTo>
                  <a:cubicBezTo>
                    <a:pt x="22464" y="7652"/>
                    <a:pt x="27868" y="4708"/>
                    <a:pt x="32506" y="1038"/>
                  </a:cubicBezTo>
                  <a:cubicBezTo>
                    <a:pt x="26940" y="595"/>
                    <a:pt x="21375" y="232"/>
                    <a:pt x="15769" y="70"/>
                  </a:cubicBezTo>
                  <a:cubicBezTo>
                    <a:pt x="15098" y="23"/>
                    <a:pt x="14428" y="0"/>
                    <a:pt x="1375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9"/>
            <p:cNvSpPr/>
            <p:nvPr/>
          </p:nvSpPr>
          <p:spPr>
            <a:xfrm rot="-8862877">
              <a:off x="6110253" y="364212"/>
              <a:ext cx="1196284" cy="1569824"/>
            </a:xfrm>
            <a:custGeom>
              <a:avLst/>
              <a:gdLst/>
              <a:ahLst/>
              <a:cxnLst/>
              <a:rect l="l" t="t" r="r" b="b"/>
              <a:pathLst>
                <a:path w="37329" h="48956" extrusionOk="0">
                  <a:moveTo>
                    <a:pt x="571" y="48769"/>
                  </a:moveTo>
                  <a:cubicBezTo>
                    <a:pt x="568" y="48769"/>
                    <a:pt x="564" y="48771"/>
                    <a:pt x="558" y="48778"/>
                  </a:cubicBezTo>
                  <a:cubicBezTo>
                    <a:pt x="558" y="48799"/>
                    <a:pt x="561" y="48806"/>
                    <a:pt x="564" y="48806"/>
                  </a:cubicBezTo>
                  <a:cubicBezTo>
                    <a:pt x="572" y="48806"/>
                    <a:pt x="582" y="48769"/>
                    <a:pt x="571" y="48769"/>
                  </a:cubicBezTo>
                  <a:close/>
                  <a:moveTo>
                    <a:pt x="36932" y="1"/>
                  </a:moveTo>
                  <a:cubicBezTo>
                    <a:pt x="36878" y="1"/>
                    <a:pt x="36823" y="18"/>
                    <a:pt x="36773" y="60"/>
                  </a:cubicBezTo>
                  <a:cubicBezTo>
                    <a:pt x="32055" y="4214"/>
                    <a:pt x="27619" y="8650"/>
                    <a:pt x="23465" y="13369"/>
                  </a:cubicBezTo>
                  <a:cubicBezTo>
                    <a:pt x="19875" y="17482"/>
                    <a:pt x="16448" y="21757"/>
                    <a:pt x="13302" y="26234"/>
                  </a:cubicBezTo>
                  <a:cubicBezTo>
                    <a:pt x="10721" y="29783"/>
                    <a:pt x="8341" y="33493"/>
                    <a:pt x="6083" y="37284"/>
                  </a:cubicBezTo>
                  <a:cubicBezTo>
                    <a:pt x="4591" y="39865"/>
                    <a:pt x="3099" y="42486"/>
                    <a:pt x="1727" y="45188"/>
                  </a:cubicBezTo>
                  <a:cubicBezTo>
                    <a:pt x="1163" y="46277"/>
                    <a:pt x="558" y="47406"/>
                    <a:pt x="114" y="48576"/>
                  </a:cubicBezTo>
                  <a:lnTo>
                    <a:pt x="74" y="48657"/>
                  </a:lnTo>
                  <a:cubicBezTo>
                    <a:pt x="0" y="48829"/>
                    <a:pt x="151" y="48956"/>
                    <a:pt x="308" y="48956"/>
                  </a:cubicBezTo>
                  <a:cubicBezTo>
                    <a:pt x="408" y="48956"/>
                    <a:pt x="511" y="48904"/>
                    <a:pt x="558" y="48778"/>
                  </a:cubicBezTo>
                  <a:lnTo>
                    <a:pt x="639" y="48657"/>
                  </a:lnTo>
                  <a:cubicBezTo>
                    <a:pt x="719" y="48455"/>
                    <a:pt x="800" y="48294"/>
                    <a:pt x="881" y="48092"/>
                  </a:cubicBezTo>
                  <a:cubicBezTo>
                    <a:pt x="1203" y="47406"/>
                    <a:pt x="1526" y="46721"/>
                    <a:pt x="1889" y="46035"/>
                  </a:cubicBezTo>
                  <a:cubicBezTo>
                    <a:pt x="3139" y="43535"/>
                    <a:pt x="4470" y="41075"/>
                    <a:pt x="5922" y="38615"/>
                  </a:cubicBezTo>
                  <a:cubicBezTo>
                    <a:pt x="8019" y="34985"/>
                    <a:pt x="10318" y="31436"/>
                    <a:pt x="12737" y="27968"/>
                  </a:cubicBezTo>
                  <a:cubicBezTo>
                    <a:pt x="15762" y="23572"/>
                    <a:pt x="19029" y="19337"/>
                    <a:pt x="22537" y="15264"/>
                  </a:cubicBezTo>
                  <a:cubicBezTo>
                    <a:pt x="26530" y="10586"/>
                    <a:pt x="30805" y="6150"/>
                    <a:pt x="35362" y="1996"/>
                  </a:cubicBezTo>
                  <a:cubicBezTo>
                    <a:pt x="35926" y="1472"/>
                    <a:pt x="36531" y="947"/>
                    <a:pt x="37136" y="423"/>
                  </a:cubicBezTo>
                  <a:cubicBezTo>
                    <a:pt x="37328" y="263"/>
                    <a:pt x="37139" y="1"/>
                    <a:pt x="3693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9"/>
            <p:cNvSpPr/>
            <p:nvPr/>
          </p:nvSpPr>
          <p:spPr>
            <a:xfrm rot="-8862877">
              <a:off x="7782147" y="723446"/>
              <a:ext cx="283809" cy="1220946"/>
            </a:xfrm>
            <a:custGeom>
              <a:avLst/>
              <a:gdLst/>
              <a:ahLst/>
              <a:cxnLst/>
              <a:rect l="l" t="t" r="r" b="b"/>
              <a:pathLst>
                <a:path w="8856" h="38076" extrusionOk="0">
                  <a:moveTo>
                    <a:pt x="346" y="1"/>
                  </a:moveTo>
                  <a:cubicBezTo>
                    <a:pt x="174" y="1"/>
                    <a:pt x="1" y="175"/>
                    <a:pt x="111" y="368"/>
                  </a:cubicBezTo>
                  <a:cubicBezTo>
                    <a:pt x="555" y="1296"/>
                    <a:pt x="918" y="2224"/>
                    <a:pt x="1200" y="3232"/>
                  </a:cubicBezTo>
                  <a:cubicBezTo>
                    <a:pt x="2168" y="6216"/>
                    <a:pt x="2854" y="9281"/>
                    <a:pt x="3337" y="12387"/>
                  </a:cubicBezTo>
                  <a:cubicBezTo>
                    <a:pt x="3741" y="14806"/>
                    <a:pt x="4023" y="17226"/>
                    <a:pt x="4225" y="19646"/>
                  </a:cubicBezTo>
                  <a:cubicBezTo>
                    <a:pt x="4467" y="22065"/>
                    <a:pt x="4668" y="24445"/>
                    <a:pt x="5031" y="26865"/>
                  </a:cubicBezTo>
                  <a:cubicBezTo>
                    <a:pt x="5394" y="29768"/>
                    <a:pt x="6080" y="32632"/>
                    <a:pt x="7048" y="35374"/>
                  </a:cubicBezTo>
                  <a:cubicBezTo>
                    <a:pt x="7290" y="36019"/>
                    <a:pt x="7572" y="36665"/>
                    <a:pt x="7895" y="37270"/>
                  </a:cubicBezTo>
                  <a:cubicBezTo>
                    <a:pt x="8016" y="37512"/>
                    <a:pt x="8177" y="37754"/>
                    <a:pt x="8338" y="37995"/>
                  </a:cubicBezTo>
                  <a:cubicBezTo>
                    <a:pt x="8385" y="38052"/>
                    <a:pt x="8441" y="38075"/>
                    <a:pt x="8496" y="38075"/>
                  </a:cubicBezTo>
                  <a:cubicBezTo>
                    <a:pt x="8678" y="38075"/>
                    <a:pt x="8856" y="37818"/>
                    <a:pt x="8701" y="37633"/>
                  </a:cubicBezTo>
                  <a:cubicBezTo>
                    <a:pt x="8690" y="37610"/>
                    <a:pt x="8685" y="37603"/>
                    <a:pt x="8683" y="37603"/>
                  </a:cubicBezTo>
                  <a:cubicBezTo>
                    <a:pt x="8679" y="37603"/>
                    <a:pt x="8683" y="37621"/>
                    <a:pt x="8679" y="37621"/>
                  </a:cubicBezTo>
                  <a:cubicBezTo>
                    <a:pt x="8677" y="37621"/>
                    <a:pt x="8672" y="37614"/>
                    <a:pt x="8661" y="37592"/>
                  </a:cubicBezTo>
                  <a:cubicBezTo>
                    <a:pt x="8621" y="37471"/>
                    <a:pt x="8500" y="37350"/>
                    <a:pt x="8459" y="37229"/>
                  </a:cubicBezTo>
                  <a:cubicBezTo>
                    <a:pt x="8177" y="36745"/>
                    <a:pt x="7895" y="36221"/>
                    <a:pt x="7693" y="35656"/>
                  </a:cubicBezTo>
                  <a:cubicBezTo>
                    <a:pt x="6765" y="33156"/>
                    <a:pt x="6080" y="30535"/>
                    <a:pt x="5677" y="27873"/>
                  </a:cubicBezTo>
                  <a:cubicBezTo>
                    <a:pt x="4870" y="23154"/>
                    <a:pt x="4709" y="18315"/>
                    <a:pt x="4023" y="13596"/>
                  </a:cubicBezTo>
                  <a:cubicBezTo>
                    <a:pt x="3539" y="10249"/>
                    <a:pt x="2854" y="6942"/>
                    <a:pt x="1886" y="3716"/>
                  </a:cubicBezTo>
                  <a:cubicBezTo>
                    <a:pt x="1644" y="2869"/>
                    <a:pt x="1321" y="2022"/>
                    <a:pt x="998" y="1215"/>
                  </a:cubicBezTo>
                  <a:cubicBezTo>
                    <a:pt x="877" y="852"/>
                    <a:pt x="716" y="489"/>
                    <a:pt x="555" y="167"/>
                  </a:cubicBezTo>
                  <a:lnTo>
                    <a:pt x="555" y="126"/>
                  </a:lnTo>
                  <a:cubicBezTo>
                    <a:pt x="504" y="38"/>
                    <a:pt x="425" y="1"/>
                    <a:pt x="34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9"/>
            <p:cNvSpPr/>
            <p:nvPr/>
          </p:nvSpPr>
          <p:spPr>
            <a:xfrm rot="-8862877">
              <a:off x="6835627" y="156324"/>
              <a:ext cx="1270184" cy="524376"/>
            </a:xfrm>
            <a:custGeom>
              <a:avLst/>
              <a:gdLst/>
              <a:ahLst/>
              <a:cxnLst/>
              <a:rect l="l" t="t" r="r" b="b"/>
              <a:pathLst>
                <a:path w="39635" h="16353" extrusionOk="0">
                  <a:moveTo>
                    <a:pt x="39238" y="1"/>
                  </a:moveTo>
                  <a:cubicBezTo>
                    <a:pt x="39184" y="1"/>
                    <a:pt x="39129" y="18"/>
                    <a:pt x="39079" y="60"/>
                  </a:cubicBezTo>
                  <a:cubicBezTo>
                    <a:pt x="35571" y="2681"/>
                    <a:pt x="31860" y="5020"/>
                    <a:pt x="27989" y="7077"/>
                  </a:cubicBezTo>
                  <a:cubicBezTo>
                    <a:pt x="21980" y="10183"/>
                    <a:pt x="15608" y="12602"/>
                    <a:pt x="9034" y="14256"/>
                  </a:cubicBezTo>
                  <a:cubicBezTo>
                    <a:pt x="7018" y="14740"/>
                    <a:pt x="5001" y="15183"/>
                    <a:pt x="2945" y="15506"/>
                  </a:cubicBezTo>
                  <a:cubicBezTo>
                    <a:pt x="2340" y="15587"/>
                    <a:pt x="1735" y="15667"/>
                    <a:pt x="1130" y="15748"/>
                  </a:cubicBezTo>
                  <a:lnTo>
                    <a:pt x="847" y="15788"/>
                  </a:lnTo>
                  <a:lnTo>
                    <a:pt x="323" y="15788"/>
                  </a:lnTo>
                  <a:cubicBezTo>
                    <a:pt x="1" y="15829"/>
                    <a:pt x="1" y="16313"/>
                    <a:pt x="323" y="16313"/>
                  </a:cubicBezTo>
                  <a:lnTo>
                    <a:pt x="283" y="16353"/>
                  </a:lnTo>
                  <a:cubicBezTo>
                    <a:pt x="1009" y="16272"/>
                    <a:pt x="1735" y="16192"/>
                    <a:pt x="2461" y="16071"/>
                  </a:cubicBezTo>
                  <a:cubicBezTo>
                    <a:pt x="4396" y="15788"/>
                    <a:pt x="6332" y="15425"/>
                    <a:pt x="8228" y="14982"/>
                  </a:cubicBezTo>
                  <a:cubicBezTo>
                    <a:pt x="11131" y="14296"/>
                    <a:pt x="13954" y="13449"/>
                    <a:pt x="16737" y="12481"/>
                  </a:cubicBezTo>
                  <a:cubicBezTo>
                    <a:pt x="20246" y="11271"/>
                    <a:pt x="23633" y="9820"/>
                    <a:pt x="26940" y="8166"/>
                  </a:cubicBezTo>
                  <a:cubicBezTo>
                    <a:pt x="30852" y="6190"/>
                    <a:pt x="34562" y="3972"/>
                    <a:pt x="38071" y="1431"/>
                  </a:cubicBezTo>
                  <a:cubicBezTo>
                    <a:pt x="38555" y="1108"/>
                    <a:pt x="38999" y="746"/>
                    <a:pt x="39442" y="423"/>
                  </a:cubicBezTo>
                  <a:cubicBezTo>
                    <a:pt x="39634" y="263"/>
                    <a:pt x="39445" y="1"/>
                    <a:pt x="392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9"/>
            <p:cNvSpPr/>
            <p:nvPr/>
          </p:nvSpPr>
          <p:spPr>
            <a:xfrm rot="-8862877">
              <a:off x="8097980" y="-67933"/>
              <a:ext cx="759162" cy="110564"/>
            </a:xfrm>
            <a:custGeom>
              <a:avLst/>
              <a:gdLst/>
              <a:ahLst/>
              <a:cxnLst/>
              <a:rect l="l" t="t" r="r" b="b"/>
              <a:pathLst>
                <a:path w="23689" h="3448" extrusionOk="0">
                  <a:moveTo>
                    <a:pt x="23378" y="1"/>
                  </a:moveTo>
                  <a:cubicBezTo>
                    <a:pt x="23348" y="1"/>
                    <a:pt x="23315" y="7"/>
                    <a:pt x="23280" y="20"/>
                  </a:cubicBezTo>
                  <a:cubicBezTo>
                    <a:pt x="18723" y="1633"/>
                    <a:pt x="13964" y="2601"/>
                    <a:pt x="9124" y="2883"/>
                  </a:cubicBezTo>
                  <a:cubicBezTo>
                    <a:pt x="8489" y="2924"/>
                    <a:pt x="7854" y="2944"/>
                    <a:pt x="7219" y="2944"/>
                  </a:cubicBezTo>
                  <a:cubicBezTo>
                    <a:pt x="5316" y="2944"/>
                    <a:pt x="3418" y="2762"/>
                    <a:pt x="1542" y="2399"/>
                  </a:cubicBezTo>
                  <a:cubicBezTo>
                    <a:pt x="1180" y="2319"/>
                    <a:pt x="776" y="2198"/>
                    <a:pt x="413" y="2077"/>
                  </a:cubicBezTo>
                  <a:cubicBezTo>
                    <a:pt x="378" y="2064"/>
                    <a:pt x="345" y="2058"/>
                    <a:pt x="315" y="2058"/>
                  </a:cubicBezTo>
                  <a:cubicBezTo>
                    <a:pt x="69" y="2058"/>
                    <a:pt x="0" y="2457"/>
                    <a:pt x="252" y="2601"/>
                  </a:cubicBezTo>
                  <a:lnTo>
                    <a:pt x="292" y="2601"/>
                  </a:lnTo>
                  <a:cubicBezTo>
                    <a:pt x="1502" y="2964"/>
                    <a:pt x="2752" y="3206"/>
                    <a:pt x="4003" y="3287"/>
                  </a:cubicBezTo>
                  <a:cubicBezTo>
                    <a:pt x="5186" y="3394"/>
                    <a:pt x="6369" y="3448"/>
                    <a:pt x="7549" y="3448"/>
                  </a:cubicBezTo>
                  <a:cubicBezTo>
                    <a:pt x="9909" y="3448"/>
                    <a:pt x="12257" y="3233"/>
                    <a:pt x="14569" y="2803"/>
                  </a:cubicBezTo>
                  <a:cubicBezTo>
                    <a:pt x="17593" y="2278"/>
                    <a:pt x="20537" y="1512"/>
                    <a:pt x="23401" y="504"/>
                  </a:cubicBezTo>
                  <a:cubicBezTo>
                    <a:pt x="23688" y="396"/>
                    <a:pt x="23624" y="1"/>
                    <a:pt x="233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9"/>
            <p:cNvSpPr/>
            <p:nvPr/>
          </p:nvSpPr>
          <p:spPr>
            <a:xfrm rot="-8862877">
              <a:off x="8593371" y="371233"/>
              <a:ext cx="398954" cy="662292"/>
            </a:xfrm>
            <a:custGeom>
              <a:avLst/>
              <a:gdLst/>
              <a:ahLst/>
              <a:cxnLst/>
              <a:rect l="l" t="t" r="r" b="b"/>
              <a:pathLst>
                <a:path w="12449" h="20654" extrusionOk="0">
                  <a:moveTo>
                    <a:pt x="326" y="1"/>
                  </a:moveTo>
                  <a:cubicBezTo>
                    <a:pt x="163" y="1"/>
                    <a:pt x="0" y="175"/>
                    <a:pt x="83" y="369"/>
                  </a:cubicBezTo>
                  <a:cubicBezTo>
                    <a:pt x="2180" y="5047"/>
                    <a:pt x="4519" y="9604"/>
                    <a:pt x="7181" y="14040"/>
                  </a:cubicBezTo>
                  <a:cubicBezTo>
                    <a:pt x="8391" y="16057"/>
                    <a:pt x="9722" y="18033"/>
                    <a:pt x="11254" y="19848"/>
                  </a:cubicBezTo>
                  <a:cubicBezTo>
                    <a:pt x="11456" y="20090"/>
                    <a:pt x="11658" y="20331"/>
                    <a:pt x="11900" y="20573"/>
                  </a:cubicBezTo>
                  <a:cubicBezTo>
                    <a:pt x="11956" y="20630"/>
                    <a:pt x="12019" y="20653"/>
                    <a:pt x="12079" y="20653"/>
                  </a:cubicBezTo>
                  <a:cubicBezTo>
                    <a:pt x="12278" y="20653"/>
                    <a:pt x="12448" y="20396"/>
                    <a:pt x="12263" y="20211"/>
                  </a:cubicBezTo>
                  <a:cubicBezTo>
                    <a:pt x="11537" y="19485"/>
                    <a:pt x="10891" y="18678"/>
                    <a:pt x="10286" y="17831"/>
                  </a:cubicBezTo>
                  <a:cubicBezTo>
                    <a:pt x="8270" y="14968"/>
                    <a:pt x="6415" y="11983"/>
                    <a:pt x="4842" y="8878"/>
                  </a:cubicBezTo>
                  <a:cubicBezTo>
                    <a:pt x="3310" y="6015"/>
                    <a:pt x="1858" y="3071"/>
                    <a:pt x="527" y="127"/>
                  </a:cubicBezTo>
                  <a:cubicBezTo>
                    <a:pt x="476" y="38"/>
                    <a:pt x="401" y="1"/>
                    <a:pt x="3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2" name="Google Shape;372;p9"/>
          <p:cNvSpPr/>
          <p:nvPr/>
        </p:nvSpPr>
        <p:spPr>
          <a:xfrm rot="-5400000">
            <a:off x="1723769" y="1174220"/>
            <a:ext cx="380111" cy="378732"/>
          </a:xfrm>
          <a:custGeom>
            <a:avLst/>
            <a:gdLst/>
            <a:ahLst/>
            <a:cxnLst/>
            <a:rect l="l" t="t" r="r" b="b"/>
            <a:pathLst>
              <a:path w="6897" h="6897" extrusionOk="0">
                <a:moveTo>
                  <a:pt x="3469" y="1"/>
                </a:moveTo>
                <a:cubicBezTo>
                  <a:pt x="1573" y="1"/>
                  <a:pt x="1" y="1533"/>
                  <a:pt x="1" y="3429"/>
                </a:cubicBezTo>
                <a:cubicBezTo>
                  <a:pt x="1" y="5364"/>
                  <a:pt x="1573" y="6897"/>
                  <a:pt x="3469" y="6897"/>
                </a:cubicBezTo>
                <a:cubicBezTo>
                  <a:pt x="5364" y="6897"/>
                  <a:pt x="6897" y="5364"/>
                  <a:pt x="6897" y="3429"/>
                </a:cubicBezTo>
                <a:cubicBezTo>
                  <a:pt x="6897" y="1533"/>
                  <a:pt x="5364" y="1"/>
                  <a:pt x="3469" y="1"/>
                </a:cubicBezTo>
                <a:close/>
              </a:path>
            </a:pathLst>
          </a:custGeom>
          <a:solidFill>
            <a:schemeClr val="accent5">
              <a:alpha val="843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3" name="Google Shape;373;p9"/>
          <p:cNvGrpSpPr/>
          <p:nvPr/>
        </p:nvGrpSpPr>
        <p:grpSpPr>
          <a:xfrm rot="-217754" flipH="1">
            <a:off x="6248304" y="-1043454"/>
            <a:ext cx="3577395" cy="4171645"/>
            <a:chOff x="-664267" y="-780406"/>
            <a:chExt cx="3577375" cy="4171622"/>
          </a:xfrm>
        </p:grpSpPr>
        <p:sp>
          <p:nvSpPr>
            <p:cNvPr id="374" name="Google Shape;374;p9"/>
            <p:cNvSpPr/>
            <p:nvPr/>
          </p:nvSpPr>
          <p:spPr>
            <a:xfrm rot="-9527801">
              <a:off x="-112352" y="-452067"/>
              <a:ext cx="2473547" cy="3514945"/>
            </a:xfrm>
            <a:custGeom>
              <a:avLst/>
              <a:gdLst/>
              <a:ahLst/>
              <a:cxnLst/>
              <a:rect l="l" t="t" r="r" b="b"/>
              <a:pathLst>
                <a:path w="72513" h="103042" extrusionOk="0">
                  <a:moveTo>
                    <a:pt x="56380" y="1"/>
                  </a:moveTo>
                  <a:cubicBezTo>
                    <a:pt x="45008" y="20044"/>
                    <a:pt x="21415" y="28675"/>
                    <a:pt x="9679" y="48436"/>
                  </a:cubicBezTo>
                  <a:cubicBezTo>
                    <a:pt x="1" y="64648"/>
                    <a:pt x="444" y="87273"/>
                    <a:pt x="10728" y="103042"/>
                  </a:cubicBezTo>
                  <a:lnTo>
                    <a:pt x="22504" y="99815"/>
                  </a:lnTo>
                  <a:cubicBezTo>
                    <a:pt x="21496" y="98323"/>
                    <a:pt x="21657" y="96266"/>
                    <a:pt x="21940" y="94451"/>
                  </a:cubicBezTo>
                  <a:cubicBezTo>
                    <a:pt x="23391" y="86144"/>
                    <a:pt x="27908" y="78562"/>
                    <a:pt x="34240" y="73682"/>
                  </a:cubicBezTo>
                  <a:cubicBezTo>
                    <a:pt x="43556" y="66584"/>
                    <a:pt x="56138" y="65495"/>
                    <a:pt x="64608" y="57268"/>
                  </a:cubicBezTo>
                  <a:cubicBezTo>
                    <a:pt x="68721" y="53235"/>
                    <a:pt x="71463" y="47992"/>
                    <a:pt x="72512" y="42346"/>
                  </a:cubicBezTo>
                  <a:lnTo>
                    <a:pt x="563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9"/>
            <p:cNvSpPr/>
            <p:nvPr/>
          </p:nvSpPr>
          <p:spPr>
            <a:xfrm rot="-9527801">
              <a:off x="1067809" y="1094508"/>
              <a:ext cx="16544" cy="9688"/>
            </a:xfrm>
            <a:custGeom>
              <a:avLst/>
              <a:gdLst/>
              <a:ahLst/>
              <a:cxnLst/>
              <a:rect l="l" t="t" r="r" b="b"/>
              <a:pathLst>
                <a:path w="485" h="284" extrusionOk="0">
                  <a:moveTo>
                    <a:pt x="445" y="1"/>
                  </a:moveTo>
                  <a:lnTo>
                    <a:pt x="324" y="41"/>
                  </a:lnTo>
                  <a:cubicBezTo>
                    <a:pt x="283" y="41"/>
                    <a:pt x="253" y="31"/>
                    <a:pt x="218" y="31"/>
                  </a:cubicBezTo>
                  <a:cubicBezTo>
                    <a:pt x="182" y="31"/>
                    <a:pt x="142" y="41"/>
                    <a:pt x="82" y="81"/>
                  </a:cubicBezTo>
                  <a:lnTo>
                    <a:pt x="82" y="122"/>
                  </a:lnTo>
                  <a:lnTo>
                    <a:pt x="1" y="162"/>
                  </a:lnTo>
                  <a:cubicBezTo>
                    <a:pt x="1" y="202"/>
                    <a:pt x="41" y="243"/>
                    <a:pt x="82" y="283"/>
                  </a:cubicBezTo>
                  <a:lnTo>
                    <a:pt x="283" y="283"/>
                  </a:lnTo>
                  <a:cubicBezTo>
                    <a:pt x="404" y="243"/>
                    <a:pt x="485" y="122"/>
                    <a:pt x="4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9"/>
            <p:cNvSpPr/>
            <p:nvPr/>
          </p:nvSpPr>
          <p:spPr>
            <a:xfrm rot="-9527801">
              <a:off x="1469052" y="1387158"/>
              <a:ext cx="15180" cy="10199"/>
            </a:xfrm>
            <a:custGeom>
              <a:avLst/>
              <a:gdLst/>
              <a:ahLst/>
              <a:cxnLst/>
              <a:rect l="l" t="t" r="r" b="b"/>
              <a:pathLst>
                <a:path w="445" h="299" extrusionOk="0">
                  <a:moveTo>
                    <a:pt x="251" y="1"/>
                  </a:moveTo>
                  <a:cubicBezTo>
                    <a:pt x="222" y="1"/>
                    <a:pt x="192" y="6"/>
                    <a:pt x="162" y="16"/>
                  </a:cubicBezTo>
                  <a:cubicBezTo>
                    <a:pt x="121" y="16"/>
                    <a:pt x="81" y="56"/>
                    <a:pt x="41" y="97"/>
                  </a:cubicBezTo>
                  <a:cubicBezTo>
                    <a:pt x="0" y="177"/>
                    <a:pt x="0" y="258"/>
                    <a:pt x="0" y="298"/>
                  </a:cubicBezTo>
                  <a:lnTo>
                    <a:pt x="162" y="258"/>
                  </a:lnTo>
                  <a:cubicBezTo>
                    <a:pt x="162" y="258"/>
                    <a:pt x="198" y="276"/>
                    <a:pt x="245" y="276"/>
                  </a:cubicBezTo>
                  <a:cubicBezTo>
                    <a:pt x="269" y="276"/>
                    <a:pt x="296" y="272"/>
                    <a:pt x="323" y="258"/>
                  </a:cubicBezTo>
                  <a:cubicBezTo>
                    <a:pt x="323" y="258"/>
                    <a:pt x="323" y="218"/>
                    <a:pt x="323" y="218"/>
                  </a:cubicBezTo>
                  <a:lnTo>
                    <a:pt x="444" y="137"/>
                  </a:lnTo>
                  <a:cubicBezTo>
                    <a:pt x="414" y="46"/>
                    <a:pt x="338" y="1"/>
                    <a:pt x="2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9"/>
            <p:cNvSpPr/>
            <p:nvPr/>
          </p:nvSpPr>
          <p:spPr>
            <a:xfrm rot="-9527801">
              <a:off x="1386086" y="423441"/>
              <a:ext cx="19273" cy="15726"/>
            </a:xfrm>
            <a:custGeom>
              <a:avLst/>
              <a:gdLst/>
              <a:ahLst/>
              <a:cxnLst/>
              <a:rect l="l" t="t" r="r" b="b"/>
              <a:pathLst>
                <a:path w="565" h="461" extrusionOk="0">
                  <a:moveTo>
                    <a:pt x="284" y="0"/>
                  </a:moveTo>
                  <a:cubicBezTo>
                    <a:pt x="215" y="0"/>
                    <a:pt x="138" y="29"/>
                    <a:pt x="81" y="57"/>
                  </a:cubicBezTo>
                  <a:lnTo>
                    <a:pt x="0" y="218"/>
                  </a:lnTo>
                  <a:lnTo>
                    <a:pt x="81" y="380"/>
                  </a:lnTo>
                  <a:lnTo>
                    <a:pt x="242" y="460"/>
                  </a:lnTo>
                  <a:cubicBezTo>
                    <a:pt x="323" y="420"/>
                    <a:pt x="363" y="380"/>
                    <a:pt x="403" y="339"/>
                  </a:cubicBezTo>
                  <a:cubicBezTo>
                    <a:pt x="484" y="339"/>
                    <a:pt x="524" y="299"/>
                    <a:pt x="565" y="218"/>
                  </a:cubicBezTo>
                  <a:lnTo>
                    <a:pt x="444" y="17"/>
                  </a:lnTo>
                  <a:lnTo>
                    <a:pt x="363" y="17"/>
                  </a:lnTo>
                  <a:cubicBezTo>
                    <a:pt x="339" y="5"/>
                    <a:pt x="312" y="0"/>
                    <a:pt x="2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9"/>
            <p:cNvSpPr/>
            <p:nvPr/>
          </p:nvSpPr>
          <p:spPr>
            <a:xfrm rot="-9527801">
              <a:off x="2017466" y="332224"/>
              <a:ext cx="17909" cy="16067"/>
            </a:xfrm>
            <a:custGeom>
              <a:avLst/>
              <a:gdLst/>
              <a:ahLst/>
              <a:cxnLst/>
              <a:rect l="l" t="t" r="r" b="b"/>
              <a:pathLst>
                <a:path w="525" h="471" extrusionOk="0">
                  <a:moveTo>
                    <a:pt x="283" y="0"/>
                  </a:moveTo>
                  <a:cubicBezTo>
                    <a:pt x="122" y="0"/>
                    <a:pt x="1" y="162"/>
                    <a:pt x="41" y="363"/>
                  </a:cubicBezTo>
                  <a:lnTo>
                    <a:pt x="122" y="444"/>
                  </a:lnTo>
                  <a:cubicBezTo>
                    <a:pt x="155" y="461"/>
                    <a:pt x="202" y="471"/>
                    <a:pt x="252" y="471"/>
                  </a:cubicBezTo>
                  <a:cubicBezTo>
                    <a:pt x="322" y="471"/>
                    <a:pt x="397" y="451"/>
                    <a:pt x="444" y="404"/>
                  </a:cubicBezTo>
                  <a:cubicBezTo>
                    <a:pt x="525" y="323"/>
                    <a:pt x="525" y="242"/>
                    <a:pt x="525" y="202"/>
                  </a:cubicBezTo>
                  <a:lnTo>
                    <a:pt x="404" y="81"/>
                  </a:lnTo>
                  <a:lnTo>
                    <a:pt x="444" y="8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9"/>
            <p:cNvSpPr/>
            <p:nvPr/>
          </p:nvSpPr>
          <p:spPr>
            <a:xfrm rot="-9527801">
              <a:off x="1934750" y="616557"/>
              <a:ext cx="22070" cy="26641"/>
            </a:xfrm>
            <a:custGeom>
              <a:avLst/>
              <a:gdLst/>
              <a:ahLst/>
              <a:cxnLst/>
              <a:rect l="l" t="t" r="r" b="b"/>
              <a:pathLst>
                <a:path w="647" h="781" extrusionOk="0">
                  <a:moveTo>
                    <a:pt x="347" y="1"/>
                  </a:moveTo>
                  <a:cubicBezTo>
                    <a:pt x="322" y="1"/>
                    <a:pt x="300" y="5"/>
                    <a:pt x="283" y="14"/>
                  </a:cubicBezTo>
                  <a:lnTo>
                    <a:pt x="203" y="14"/>
                  </a:lnTo>
                  <a:lnTo>
                    <a:pt x="82" y="94"/>
                  </a:lnTo>
                  <a:lnTo>
                    <a:pt x="41" y="175"/>
                  </a:lnTo>
                  <a:cubicBezTo>
                    <a:pt x="1" y="256"/>
                    <a:pt x="1" y="377"/>
                    <a:pt x="41" y="498"/>
                  </a:cubicBezTo>
                  <a:cubicBezTo>
                    <a:pt x="82" y="619"/>
                    <a:pt x="243" y="740"/>
                    <a:pt x="364" y="780"/>
                  </a:cubicBezTo>
                  <a:lnTo>
                    <a:pt x="525" y="699"/>
                  </a:lnTo>
                  <a:lnTo>
                    <a:pt x="646" y="538"/>
                  </a:lnTo>
                  <a:lnTo>
                    <a:pt x="646" y="336"/>
                  </a:lnTo>
                  <a:lnTo>
                    <a:pt x="646" y="296"/>
                  </a:lnTo>
                  <a:cubicBezTo>
                    <a:pt x="582" y="72"/>
                    <a:pt x="442" y="1"/>
                    <a:pt x="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9"/>
            <p:cNvSpPr/>
            <p:nvPr/>
          </p:nvSpPr>
          <p:spPr>
            <a:xfrm rot="-9527801">
              <a:off x="1761762" y="482213"/>
              <a:ext cx="12417" cy="14020"/>
            </a:xfrm>
            <a:custGeom>
              <a:avLst/>
              <a:gdLst/>
              <a:ahLst/>
              <a:cxnLst/>
              <a:rect l="l" t="t" r="r" b="b"/>
              <a:pathLst>
                <a:path w="364" h="411" extrusionOk="0">
                  <a:moveTo>
                    <a:pt x="172" y="1"/>
                  </a:moveTo>
                  <a:cubicBezTo>
                    <a:pt x="156" y="1"/>
                    <a:pt x="140" y="3"/>
                    <a:pt x="122" y="7"/>
                  </a:cubicBezTo>
                  <a:lnTo>
                    <a:pt x="82" y="88"/>
                  </a:lnTo>
                  <a:lnTo>
                    <a:pt x="1" y="249"/>
                  </a:lnTo>
                  <a:cubicBezTo>
                    <a:pt x="1" y="290"/>
                    <a:pt x="41" y="370"/>
                    <a:pt x="122" y="410"/>
                  </a:cubicBezTo>
                  <a:cubicBezTo>
                    <a:pt x="203" y="410"/>
                    <a:pt x="243" y="410"/>
                    <a:pt x="324" y="370"/>
                  </a:cubicBezTo>
                  <a:lnTo>
                    <a:pt x="364" y="209"/>
                  </a:lnTo>
                  <a:lnTo>
                    <a:pt x="364" y="169"/>
                  </a:lnTo>
                  <a:cubicBezTo>
                    <a:pt x="364" y="133"/>
                    <a:pt x="300" y="1"/>
                    <a:pt x="1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9"/>
            <p:cNvSpPr/>
            <p:nvPr/>
          </p:nvSpPr>
          <p:spPr>
            <a:xfrm rot="-9527801">
              <a:off x="1623811" y="262326"/>
              <a:ext cx="13781" cy="16544"/>
            </a:xfrm>
            <a:custGeom>
              <a:avLst/>
              <a:gdLst/>
              <a:ahLst/>
              <a:cxnLst/>
              <a:rect l="l" t="t" r="r" b="b"/>
              <a:pathLst>
                <a:path w="404" h="485" extrusionOk="0">
                  <a:moveTo>
                    <a:pt x="121" y="1"/>
                  </a:moveTo>
                  <a:lnTo>
                    <a:pt x="0" y="202"/>
                  </a:lnTo>
                  <a:cubicBezTo>
                    <a:pt x="0" y="243"/>
                    <a:pt x="41" y="323"/>
                    <a:pt x="81" y="364"/>
                  </a:cubicBezTo>
                  <a:lnTo>
                    <a:pt x="202" y="485"/>
                  </a:lnTo>
                  <a:cubicBezTo>
                    <a:pt x="283" y="444"/>
                    <a:pt x="323" y="404"/>
                    <a:pt x="363" y="323"/>
                  </a:cubicBezTo>
                  <a:cubicBezTo>
                    <a:pt x="404" y="283"/>
                    <a:pt x="404" y="162"/>
                    <a:pt x="363" y="122"/>
                  </a:cubicBezTo>
                  <a:lnTo>
                    <a:pt x="363" y="81"/>
                  </a:lnTo>
                  <a:lnTo>
                    <a:pt x="24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9"/>
            <p:cNvSpPr/>
            <p:nvPr/>
          </p:nvSpPr>
          <p:spPr>
            <a:xfrm rot="-9527801">
              <a:off x="2103455" y="512951"/>
              <a:ext cx="13781" cy="16885"/>
            </a:xfrm>
            <a:custGeom>
              <a:avLst/>
              <a:gdLst/>
              <a:ahLst/>
              <a:cxnLst/>
              <a:rect l="l" t="t" r="r" b="b"/>
              <a:pathLst>
                <a:path w="404" h="495" extrusionOk="0">
                  <a:moveTo>
                    <a:pt x="243" y="0"/>
                  </a:moveTo>
                  <a:cubicBezTo>
                    <a:pt x="162" y="0"/>
                    <a:pt x="81" y="41"/>
                    <a:pt x="41" y="121"/>
                  </a:cubicBezTo>
                  <a:cubicBezTo>
                    <a:pt x="41" y="202"/>
                    <a:pt x="1" y="283"/>
                    <a:pt x="41" y="323"/>
                  </a:cubicBezTo>
                  <a:cubicBezTo>
                    <a:pt x="74" y="422"/>
                    <a:pt x="162" y="495"/>
                    <a:pt x="259" y="495"/>
                  </a:cubicBezTo>
                  <a:cubicBezTo>
                    <a:pt x="280" y="495"/>
                    <a:pt x="302" y="491"/>
                    <a:pt x="323" y="484"/>
                  </a:cubicBezTo>
                  <a:lnTo>
                    <a:pt x="404" y="363"/>
                  </a:lnTo>
                  <a:lnTo>
                    <a:pt x="404" y="323"/>
                  </a:lnTo>
                  <a:cubicBezTo>
                    <a:pt x="404" y="242"/>
                    <a:pt x="404" y="162"/>
                    <a:pt x="404" y="121"/>
                  </a:cubicBezTo>
                  <a:cubicBezTo>
                    <a:pt x="404" y="81"/>
                    <a:pt x="364" y="81"/>
                    <a:pt x="364" y="41"/>
                  </a:cubicBezTo>
                  <a:lnTo>
                    <a:pt x="24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9"/>
            <p:cNvSpPr/>
            <p:nvPr/>
          </p:nvSpPr>
          <p:spPr>
            <a:xfrm rot="-9527801">
              <a:off x="1245107" y="1351949"/>
              <a:ext cx="13781" cy="17909"/>
            </a:xfrm>
            <a:custGeom>
              <a:avLst/>
              <a:gdLst/>
              <a:ahLst/>
              <a:cxnLst/>
              <a:rect l="l" t="t" r="r" b="b"/>
              <a:pathLst>
                <a:path w="404" h="525" extrusionOk="0">
                  <a:moveTo>
                    <a:pt x="202" y="1"/>
                  </a:moveTo>
                  <a:lnTo>
                    <a:pt x="81" y="162"/>
                  </a:lnTo>
                  <a:cubicBezTo>
                    <a:pt x="81" y="162"/>
                    <a:pt x="81" y="202"/>
                    <a:pt x="41" y="202"/>
                  </a:cubicBezTo>
                  <a:cubicBezTo>
                    <a:pt x="0" y="283"/>
                    <a:pt x="0" y="364"/>
                    <a:pt x="0" y="444"/>
                  </a:cubicBezTo>
                  <a:lnTo>
                    <a:pt x="162" y="525"/>
                  </a:lnTo>
                  <a:cubicBezTo>
                    <a:pt x="323" y="444"/>
                    <a:pt x="404" y="283"/>
                    <a:pt x="363" y="122"/>
                  </a:cubicBezTo>
                  <a:cubicBezTo>
                    <a:pt x="323" y="41"/>
                    <a:pt x="283" y="1"/>
                    <a:pt x="2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9"/>
            <p:cNvSpPr/>
            <p:nvPr/>
          </p:nvSpPr>
          <p:spPr>
            <a:xfrm rot="-9527801">
              <a:off x="1651070" y="1318561"/>
              <a:ext cx="42674" cy="35783"/>
            </a:xfrm>
            <a:custGeom>
              <a:avLst/>
              <a:gdLst/>
              <a:ahLst/>
              <a:cxnLst/>
              <a:rect l="l" t="t" r="r" b="b"/>
              <a:pathLst>
                <a:path w="1251" h="1049" extrusionOk="0">
                  <a:moveTo>
                    <a:pt x="534" y="1"/>
                  </a:moveTo>
                  <a:cubicBezTo>
                    <a:pt x="422" y="1"/>
                    <a:pt x="291" y="38"/>
                    <a:pt x="202" y="97"/>
                  </a:cubicBezTo>
                  <a:cubicBezTo>
                    <a:pt x="81" y="218"/>
                    <a:pt x="0" y="379"/>
                    <a:pt x="41" y="581"/>
                  </a:cubicBezTo>
                  <a:lnTo>
                    <a:pt x="121" y="742"/>
                  </a:lnTo>
                  <a:lnTo>
                    <a:pt x="242" y="863"/>
                  </a:lnTo>
                  <a:lnTo>
                    <a:pt x="363" y="944"/>
                  </a:lnTo>
                  <a:lnTo>
                    <a:pt x="404" y="944"/>
                  </a:lnTo>
                  <a:cubicBezTo>
                    <a:pt x="506" y="1021"/>
                    <a:pt x="624" y="1049"/>
                    <a:pt x="739" y="1049"/>
                  </a:cubicBezTo>
                  <a:cubicBezTo>
                    <a:pt x="804" y="1049"/>
                    <a:pt x="869" y="1039"/>
                    <a:pt x="928" y="1025"/>
                  </a:cubicBezTo>
                  <a:cubicBezTo>
                    <a:pt x="1089" y="944"/>
                    <a:pt x="1210" y="823"/>
                    <a:pt x="1251" y="662"/>
                  </a:cubicBezTo>
                  <a:lnTo>
                    <a:pt x="1170" y="339"/>
                  </a:lnTo>
                  <a:lnTo>
                    <a:pt x="1049" y="218"/>
                  </a:lnTo>
                  <a:lnTo>
                    <a:pt x="1049" y="178"/>
                  </a:lnTo>
                  <a:cubicBezTo>
                    <a:pt x="968" y="57"/>
                    <a:pt x="807" y="16"/>
                    <a:pt x="646" y="16"/>
                  </a:cubicBezTo>
                  <a:cubicBezTo>
                    <a:pt x="613" y="6"/>
                    <a:pt x="575" y="1"/>
                    <a:pt x="5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9"/>
            <p:cNvSpPr/>
            <p:nvPr/>
          </p:nvSpPr>
          <p:spPr>
            <a:xfrm rot="-9527801">
              <a:off x="1347731" y="1099884"/>
              <a:ext cx="23435" cy="25140"/>
            </a:xfrm>
            <a:custGeom>
              <a:avLst/>
              <a:gdLst/>
              <a:ahLst/>
              <a:cxnLst/>
              <a:rect l="l" t="t" r="r" b="b"/>
              <a:pathLst>
                <a:path w="687" h="737" extrusionOk="0">
                  <a:moveTo>
                    <a:pt x="283" y="0"/>
                  </a:moveTo>
                  <a:lnTo>
                    <a:pt x="202" y="41"/>
                  </a:lnTo>
                  <a:lnTo>
                    <a:pt x="122" y="81"/>
                  </a:lnTo>
                  <a:lnTo>
                    <a:pt x="81" y="162"/>
                  </a:lnTo>
                  <a:lnTo>
                    <a:pt x="41" y="202"/>
                  </a:lnTo>
                  <a:cubicBezTo>
                    <a:pt x="1" y="323"/>
                    <a:pt x="1" y="404"/>
                    <a:pt x="41" y="525"/>
                  </a:cubicBezTo>
                  <a:cubicBezTo>
                    <a:pt x="75" y="658"/>
                    <a:pt x="191" y="737"/>
                    <a:pt x="322" y="737"/>
                  </a:cubicBezTo>
                  <a:cubicBezTo>
                    <a:pt x="349" y="737"/>
                    <a:pt x="376" y="733"/>
                    <a:pt x="404" y="726"/>
                  </a:cubicBezTo>
                  <a:lnTo>
                    <a:pt x="525" y="686"/>
                  </a:lnTo>
                  <a:lnTo>
                    <a:pt x="646" y="444"/>
                  </a:lnTo>
                  <a:cubicBezTo>
                    <a:pt x="686" y="363"/>
                    <a:pt x="686" y="283"/>
                    <a:pt x="646" y="202"/>
                  </a:cubicBezTo>
                  <a:lnTo>
                    <a:pt x="606" y="121"/>
                  </a:lnTo>
                  <a:lnTo>
                    <a:pt x="525" y="4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9"/>
            <p:cNvSpPr/>
            <p:nvPr/>
          </p:nvSpPr>
          <p:spPr>
            <a:xfrm rot="-9527801">
              <a:off x="2026810" y="1372567"/>
              <a:ext cx="23435" cy="25686"/>
            </a:xfrm>
            <a:custGeom>
              <a:avLst/>
              <a:gdLst/>
              <a:ahLst/>
              <a:cxnLst/>
              <a:rect l="l" t="t" r="r" b="b"/>
              <a:pathLst>
                <a:path w="687" h="753" extrusionOk="0">
                  <a:moveTo>
                    <a:pt x="375" y="0"/>
                  </a:moveTo>
                  <a:cubicBezTo>
                    <a:pt x="304" y="0"/>
                    <a:pt x="233" y="20"/>
                    <a:pt x="162" y="67"/>
                  </a:cubicBezTo>
                  <a:lnTo>
                    <a:pt x="122" y="147"/>
                  </a:lnTo>
                  <a:lnTo>
                    <a:pt x="1" y="309"/>
                  </a:lnTo>
                  <a:lnTo>
                    <a:pt x="1" y="430"/>
                  </a:lnTo>
                  <a:cubicBezTo>
                    <a:pt x="41" y="591"/>
                    <a:pt x="202" y="752"/>
                    <a:pt x="404" y="752"/>
                  </a:cubicBezTo>
                  <a:lnTo>
                    <a:pt x="485" y="752"/>
                  </a:lnTo>
                  <a:lnTo>
                    <a:pt x="606" y="712"/>
                  </a:lnTo>
                  <a:lnTo>
                    <a:pt x="646" y="631"/>
                  </a:lnTo>
                  <a:cubicBezTo>
                    <a:pt x="686" y="510"/>
                    <a:pt x="686" y="389"/>
                    <a:pt x="646" y="268"/>
                  </a:cubicBezTo>
                  <a:cubicBezTo>
                    <a:pt x="646" y="188"/>
                    <a:pt x="565" y="67"/>
                    <a:pt x="525" y="26"/>
                  </a:cubicBezTo>
                  <a:cubicBezTo>
                    <a:pt x="475" y="10"/>
                    <a:pt x="425" y="0"/>
                    <a:pt x="37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9"/>
            <p:cNvSpPr/>
            <p:nvPr/>
          </p:nvSpPr>
          <p:spPr>
            <a:xfrm rot="-9527801">
              <a:off x="2035269" y="1138251"/>
              <a:ext cx="23401" cy="24799"/>
            </a:xfrm>
            <a:custGeom>
              <a:avLst/>
              <a:gdLst/>
              <a:ahLst/>
              <a:cxnLst/>
              <a:rect l="l" t="t" r="r" b="b"/>
              <a:pathLst>
                <a:path w="686" h="727" extrusionOk="0">
                  <a:moveTo>
                    <a:pt x="242" y="0"/>
                  </a:moveTo>
                  <a:lnTo>
                    <a:pt x="162" y="81"/>
                  </a:lnTo>
                  <a:lnTo>
                    <a:pt x="41" y="242"/>
                  </a:lnTo>
                  <a:cubicBezTo>
                    <a:pt x="0" y="323"/>
                    <a:pt x="0" y="404"/>
                    <a:pt x="41" y="444"/>
                  </a:cubicBezTo>
                  <a:lnTo>
                    <a:pt x="81" y="565"/>
                  </a:lnTo>
                  <a:lnTo>
                    <a:pt x="283" y="686"/>
                  </a:lnTo>
                  <a:cubicBezTo>
                    <a:pt x="323" y="726"/>
                    <a:pt x="363" y="726"/>
                    <a:pt x="444" y="726"/>
                  </a:cubicBezTo>
                  <a:lnTo>
                    <a:pt x="524" y="646"/>
                  </a:lnTo>
                  <a:lnTo>
                    <a:pt x="686" y="444"/>
                  </a:lnTo>
                  <a:cubicBezTo>
                    <a:pt x="686" y="363"/>
                    <a:pt x="686" y="323"/>
                    <a:pt x="686" y="242"/>
                  </a:cubicBezTo>
                  <a:lnTo>
                    <a:pt x="605" y="162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9"/>
            <p:cNvSpPr/>
            <p:nvPr/>
          </p:nvSpPr>
          <p:spPr>
            <a:xfrm rot="-9527801">
              <a:off x="1361634" y="1227433"/>
              <a:ext cx="24799" cy="25686"/>
            </a:xfrm>
            <a:custGeom>
              <a:avLst/>
              <a:gdLst/>
              <a:ahLst/>
              <a:cxnLst/>
              <a:rect l="l" t="t" r="r" b="b"/>
              <a:pathLst>
                <a:path w="727" h="753" extrusionOk="0">
                  <a:moveTo>
                    <a:pt x="323" y="0"/>
                  </a:moveTo>
                  <a:lnTo>
                    <a:pt x="202" y="40"/>
                  </a:lnTo>
                  <a:lnTo>
                    <a:pt x="121" y="121"/>
                  </a:lnTo>
                  <a:lnTo>
                    <a:pt x="41" y="282"/>
                  </a:lnTo>
                  <a:cubicBezTo>
                    <a:pt x="0" y="363"/>
                    <a:pt x="0" y="403"/>
                    <a:pt x="41" y="484"/>
                  </a:cubicBezTo>
                  <a:lnTo>
                    <a:pt x="81" y="605"/>
                  </a:lnTo>
                  <a:lnTo>
                    <a:pt x="283" y="726"/>
                  </a:lnTo>
                  <a:cubicBezTo>
                    <a:pt x="333" y="743"/>
                    <a:pt x="383" y="753"/>
                    <a:pt x="430" y="753"/>
                  </a:cubicBezTo>
                  <a:cubicBezTo>
                    <a:pt x="497" y="753"/>
                    <a:pt x="558" y="733"/>
                    <a:pt x="605" y="686"/>
                  </a:cubicBezTo>
                  <a:lnTo>
                    <a:pt x="646" y="605"/>
                  </a:lnTo>
                  <a:lnTo>
                    <a:pt x="726" y="444"/>
                  </a:lnTo>
                  <a:lnTo>
                    <a:pt x="726" y="323"/>
                  </a:lnTo>
                  <a:lnTo>
                    <a:pt x="646" y="161"/>
                  </a:lnTo>
                  <a:lnTo>
                    <a:pt x="565" y="81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9"/>
            <p:cNvSpPr/>
            <p:nvPr/>
          </p:nvSpPr>
          <p:spPr>
            <a:xfrm rot="-9527801">
              <a:off x="1359652" y="1561676"/>
              <a:ext cx="13781" cy="19682"/>
            </a:xfrm>
            <a:custGeom>
              <a:avLst/>
              <a:gdLst/>
              <a:ahLst/>
              <a:cxnLst/>
              <a:rect l="l" t="t" r="r" b="b"/>
              <a:pathLst>
                <a:path w="404" h="577" extrusionOk="0">
                  <a:moveTo>
                    <a:pt x="246" y="1"/>
                  </a:moveTo>
                  <a:cubicBezTo>
                    <a:pt x="232" y="1"/>
                    <a:pt x="217" y="4"/>
                    <a:pt x="202" y="11"/>
                  </a:cubicBezTo>
                  <a:lnTo>
                    <a:pt x="122" y="213"/>
                  </a:lnTo>
                  <a:cubicBezTo>
                    <a:pt x="41" y="253"/>
                    <a:pt x="1" y="334"/>
                    <a:pt x="1" y="455"/>
                  </a:cubicBezTo>
                  <a:lnTo>
                    <a:pt x="162" y="576"/>
                  </a:lnTo>
                  <a:cubicBezTo>
                    <a:pt x="162" y="556"/>
                    <a:pt x="172" y="546"/>
                    <a:pt x="187" y="546"/>
                  </a:cubicBezTo>
                  <a:cubicBezTo>
                    <a:pt x="202" y="546"/>
                    <a:pt x="222" y="556"/>
                    <a:pt x="243" y="576"/>
                  </a:cubicBezTo>
                  <a:lnTo>
                    <a:pt x="404" y="415"/>
                  </a:lnTo>
                  <a:cubicBezTo>
                    <a:pt x="404" y="374"/>
                    <a:pt x="404" y="374"/>
                    <a:pt x="404" y="334"/>
                  </a:cubicBezTo>
                  <a:cubicBezTo>
                    <a:pt x="404" y="253"/>
                    <a:pt x="404" y="173"/>
                    <a:pt x="404" y="132"/>
                  </a:cubicBezTo>
                  <a:cubicBezTo>
                    <a:pt x="371" y="67"/>
                    <a:pt x="311" y="1"/>
                    <a:pt x="2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9"/>
            <p:cNvSpPr/>
            <p:nvPr/>
          </p:nvSpPr>
          <p:spPr>
            <a:xfrm rot="-9527801">
              <a:off x="1565233" y="1589795"/>
              <a:ext cx="16544" cy="14702"/>
            </a:xfrm>
            <a:custGeom>
              <a:avLst/>
              <a:gdLst/>
              <a:ahLst/>
              <a:cxnLst/>
              <a:rect l="l" t="t" r="r" b="b"/>
              <a:pathLst>
                <a:path w="485" h="431" extrusionOk="0">
                  <a:moveTo>
                    <a:pt x="212" y="1"/>
                  </a:moveTo>
                  <a:cubicBezTo>
                    <a:pt x="155" y="1"/>
                    <a:pt x="98" y="29"/>
                    <a:pt x="41" y="58"/>
                  </a:cubicBezTo>
                  <a:lnTo>
                    <a:pt x="1" y="179"/>
                  </a:lnTo>
                  <a:cubicBezTo>
                    <a:pt x="35" y="347"/>
                    <a:pt x="124" y="431"/>
                    <a:pt x="223" y="431"/>
                  </a:cubicBezTo>
                  <a:cubicBezTo>
                    <a:pt x="243" y="431"/>
                    <a:pt x="263" y="427"/>
                    <a:pt x="283" y="421"/>
                  </a:cubicBezTo>
                  <a:cubicBezTo>
                    <a:pt x="404" y="340"/>
                    <a:pt x="485" y="219"/>
                    <a:pt x="445" y="98"/>
                  </a:cubicBezTo>
                  <a:lnTo>
                    <a:pt x="324" y="17"/>
                  </a:lnTo>
                  <a:lnTo>
                    <a:pt x="283" y="17"/>
                  </a:lnTo>
                  <a:cubicBezTo>
                    <a:pt x="260" y="5"/>
                    <a:pt x="236" y="1"/>
                    <a:pt x="2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9"/>
            <p:cNvSpPr/>
            <p:nvPr/>
          </p:nvSpPr>
          <p:spPr>
            <a:xfrm rot="-9527801">
              <a:off x="1704325" y="1438955"/>
              <a:ext cx="28927" cy="27528"/>
            </a:xfrm>
            <a:custGeom>
              <a:avLst/>
              <a:gdLst/>
              <a:ahLst/>
              <a:cxnLst/>
              <a:rect l="l" t="t" r="r" b="b"/>
              <a:pathLst>
                <a:path w="848" h="807" extrusionOk="0">
                  <a:moveTo>
                    <a:pt x="444" y="0"/>
                  </a:moveTo>
                  <a:lnTo>
                    <a:pt x="323" y="41"/>
                  </a:lnTo>
                  <a:cubicBezTo>
                    <a:pt x="122" y="81"/>
                    <a:pt x="1" y="242"/>
                    <a:pt x="1" y="444"/>
                  </a:cubicBezTo>
                  <a:lnTo>
                    <a:pt x="81" y="565"/>
                  </a:lnTo>
                  <a:lnTo>
                    <a:pt x="122" y="605"/>
                  </a:lnTo>
                  <a:cubicBezTo>
                    <a:pt x="202" y="726"/>
                    <a:pt x="323" y="807"/>
                    <a:pt x="485" y="807"/>
                  </a:cubicBezTo>
                  <a:lnTo>
                    <a:pt x="565" y="767"/>
                  </a:lnTo>
                  <a:lnTo>
                    <a:pt x="646" y="686"/>
                  </a:lnTo>
                  <a:cubicBezTo>
                    <a:pt x="807" y="605"/>
                    <a:pt x="848" y="404"/>
                    <a:pt x="767" y="242"/>
                  </a:cubicBezTo>
                  <a:cubicBezTo>
                    <a:pt x="767" y="162"/>
                    <a:pt x="727" y="121"/>
                    <a:pt x="646" y="41"/>
                  </a:cubicBezTo>
                  <a:lnTo>
                    <a:pt x="565" y="41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9"/>
            <p:cNvSpPr/>
            <p:nvPr/>
          </p:nvSpPr>
          <p:spPr>
            <a:xfrm rot="-9527801">
              <a:off x="1583564" y="1460904"/>
              <a:ext cx="26164" cy="27562"/>
            </a:xfrm>
            <a:custGeom>
              <a:avLst/>
              <a:gdLst/>
              <a:ahLst/>
              <a:cxnLst/>
              <a:rect l="l" t="t" r="r" b="b"/>
              <a:pathLst>
                <a:path w="767" h="808" extrusionOk="0">
                  <a:moveTo>
                    <a:pt x="323" y="1"/>
                  </a:moveTo>
                  <a:cubicBezTo>
                    <a:pt x="121" y="122"/>
                    <a:pt x="0" y="324"/>
                    <a:pt x="0" y="525"/>
                  </a:cubicBezTo>
                  <a:lnTo>
                    <a:pt x="41" y="687"/>
                  </a:lnTo>
                  <a:lnTo>
                    <a:pt x="202" y="807"/>
                  </a:lnTo>
                  <a:lnTo>
                    <a:pt x="323" y="807"/>
                  </a:lnTo>
                  <a:cubicBezTo>
                    <a:pt x="484" y="767"/>
                    <a:pt x="646" y="687"/>
                    <a:pt x="726" y="525"/>
                  </a:cubicBezTo>
                  <a:cubicBezTo>
                    <a:pt x="767" y="445"/>
                    <a:pt x="767" y="324"/>
                    <a:pt x="726" y="203"/>
                  </a:cubicBezTo>
                  <a:cubicBezTo>
                    <a:pt x="686" y="162"/>
                    <a:pt x="686" y="162"/>
                    <a:pt x="686" y="122"/>
                  </a:cubicBezTo>
                  <a:lnTo>
                    <a:pt x="605" y="41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9"/>
            <p:cNvSpPr/>
            <p:nvPr/>
          </p:nvSpPr>
          <p:spPr>
            <a:xfrm rot="-9527801">
              <a:off x="1857953" y="1560406"/>
              <a:ext cx="15180" cy="16885"/>
            </a:xfrm>
            <a:custGeom>
              <a:avLst/>
              <a:gdLst/>
              <a:ahLst/>
              <a:cxnLst/>
              <a:rect l="l" t="t" r="r" b="b"/>
              <a:pathLst>
                <a:path w="445" h="495" extrusionOk="0">
                  <a:moveTo>
                    <a:pt x="224" y="0"/>
                  </a:moveTo>
                  <a:cubicBezTo>
                    <a:pt x="203" y="0"/>
                    <a:pt x="183" y="4"/>
                    <a:pt x="162" y="11"/>
                  </a:cubicBezTo>
                  <a:lnTo>
                    <a:pt x="41" y="212"/>
                  </a:lnTo>
                  <a:cubicBezTo>
                    <a:pt x="41" y="253"/>
                    <a:pt x="0" y="293"/>
                    <a:pt x="0" y="373"/>
                  </a:cubicBezTo>
                  <a:lnTo>
                    <a:pt x="121" y="494"/>
                  </a:lnTo>
                  <a:lnTo>
                    <a:pt x="162" y="494"/>
                  </a:lnTo>
                  <a:cubicBezTo>
                    <a:pt x="242" y="494"/>
                    <a:pt x="323" y="494"/>
                    <a:pt x="404" y="454"/>
                  </a:cubicBezTo>
                  <a:lnTo>
                    <a:pt x="444" y="293"/>
                  </a:lnTo>
                  <a:lnTo>
                    <a:pt x="444" y="212"/>
                  </a:lnTo>
                  <a:cubicBezTo>
                    <a:pt x="411" y="79"/>
                    <a:pt x="322" y="0"/>
                    <a:pt x="22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9"/>
            <p:cNvSpPr/>
            <p:nvPr/>
          </p:nvSpPr>
          <p:spPr>
            <a:xfrm rot="-9527801">
              <a:off x="1537989" y="815669"/>
              <a:ext cx="39911" cy="49428"/>
            </a:xfrm>
            <a:custGeom>
              <a:avLst/>
              <a:gdLst/>
              <a:ahLst/>
              <a:cxnLst/>
              <a:rect l="l" t="t" r="r" b="b"/>
              <a:pathLst>
                <a:path w="1170" h="1449" extrusionOk="0">
                  <a:moveTo>
                    <a:pt x="701" y="1"/>
                  </a:moveTo>
                  <a:cubicBezTo>
                    <a:pt x="668" y="1"/>
                    <a:pt x="636" y="4"/>
                    <a:pt x="605" y="11"/>
                  </a:cubicBezTo>
                  <a:lnTo>
                    <a:pt x="403" y="172"/>
                  </a:lnTo>
                  <a:lnTo>
                    <a:pt x="323" y="252"/>
                  </a:lnTo>
                  <a:cubicBezTo>
                    <a:pt x="282" y="293"/>
                    <a:pt x="202" y="414"/>
                    <a:pt x="202" y="494"/>
                  </a:cubicBezTo>
                  <a:lnTo>
                    <a:pt x="121" y="615"/>
                  </a:lnTo>
                  <a:lnTo>
                    <a:pt x="40" y="736"/>
                  </a:lnTo>
                  <a:lnTo>
                    <a:pt x="40" y="817"/>
                  </a:lnTo>
                  <a:cubicBezTo>
                    <a:pt x="0" y="898"/>
                    <a:pt x="0" y="978"/>
                    <a:pt x="0" y="1059"/>
                  </a:cubicBezTo>
                  <a:lnTo>
                    <a:pt x="121" y="1301"/>
                  </a:lnTo>
                  <a:lnTo>
                    <a:pt x="282" y="1382"/>
                  </a:lnTo>
                  <a:lnTo>
                    <a:pt x="363" y="1422"/>
                  </a:lnTo>
                  <a:cubicBezTo>
                    <a:pt x="430" y="1439"/>
                    <a:pt x="490" y="1449"/>
                    <a:pt x="546" y="1449"/>
                  </a:cubicBezTo>
                  <a:cubicBezTo>
                    <a:pt x="625" y="1449"/>
                    <a:pt x="695" y="1429"/>
                    <a:pt x="766" y="1382"/>
                  </a:cubicBezTo>
                  <a:lnTo>
                    <a:pt x="887" y="1220"/>
                  </a:lnTo>
                  <a:lnTo>
                    <a:pt x="968" y="1059"/>
                  </a:lnTo>
                  <a:lnTo>
                    <a:pt x="968" y="978"/>
                  </a:lnTo>
                  <a:lnTo>
                    <a:pt x="1089" y="817"/>
                  </a:lnTo>
                  <a:lnTo>
                    <a:pt x="1170" y="656"/>
                  </a:lnTo>
                  <a:lnTo>
                    <a:pt x="1170" y="373"/>
                  </a:lnTo>
                  <a:cubicBezTo>
                    <a:pt x="1067" y="101"/>
                    <a:pt x="879" y="1"/>
                    <a:pt x="7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9"/>
            <p:cNvSpPr/>
            <p:nvPr/>
          </p:nvSpPr>
          <p:spPr>
            <a:xfrm rot="-9527801">
              <a:off x="1736219" y="702689"/>
              <a:ext cx="22070" cy="25891"/>
            </a:xfrm>
            <a:custGeom>
              <a:avLst/>
              <a:gdLst/>
              <a:ahLst/>
              <a:cxnLst/>
              <a:rect l="l" t="t" r="r" b="b"/>
              <a:pathLst>
                <a:path w="647" h="759" extrusionOk="0">
                  <a:moveTo>
                    <a:pt x="348" y="0"/>
                  </a:moveTo>
                  <a:cubicBezTo>
                    <a:pt x="248" y="0"/>
                    <a:pt x="142" y="46"/>
                    <a:pt x="81" y="137"/>
                  </a:cubicBezTo>
                  <a:cubicBezTo>
                    <a:pt x="1" y="217"/>
                    <a:pt x="1" y="379"/>
                    <a:pt x="41" y="500"/>
                  </a:cubicBezTo>
                  <a:cubicBezTo>
                    <a:pt x="81" y="621"/>
                    <a:pt x="162" y="701"/>
                    <a:pt x="243" y="741"/>
                  </a:cubicBezTo>
                  <a:cubicBezTo>
                    <a:pt x="266" y="753"/>
                    <a:pt x="294" y="758"/>
                    <a:pt x="322" y="758"/>
                  </a:cubicBezTo>
                  <a:cubicBezTo>
                    <a:pt x="391" y="758"/>
                    <a:pt x="468" y="730"/>
                    <a:pt x="525" y="701"/>
                  </a:cubicBezTo>
                  <a:lnTo>
                    <a:pt x="565" y="621"/>
                  </a:lnTo>
                  <a:lnTo>
                    <a:pt x="606" y="540"/>
                  </a:lnTo>
                  <a:lnTo>
                    <a:pt x="646" y="419"/>
                  </a:lnTo>
                  <a:lnTo>
                    <a:pt x="646" y="298"/>
                  </a:lnTo>
                  <a:lnTo>
                    <a:pt x="606" y="177"/>
                  </a:lnTo>
                  <a:lnTo>
                    <a:pt x="565" y="137"/>
                  </a:lnTo>
                  <a:lnTo>
                    <a:pt x="485" y="56"/>
                  </a:lnTo>
                  <a:lnTo>
                    <a:pt x="444" y="16"/>
                  </a:lnTo>
                  <a:cubicBezTo>
                    <a:pt x="414" y="5"/>
                    <a:pt x="381" y="0"/>
                    <a:pt x="34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9"/>
            <p:cNvSpPr/>
            <p:nvPr/>
          </p:nvSpPr>
          <p:spPr>
            <a:xfrm rot="-9527801">
              <a:off x="1875528" y="835184"/>
              <a:ext cx="39911" cy="42708"/>
            </a:xfrm>
            <a:custGeom>
              <a:avLst/>
              <a:gdLst/>
              <a:ahLst/>
              <a:cxnLst/>
              <a:rect l="l" t="t" r="r" b="b"/>
              <a:pathLst>
                <a:path w="1170" h="1252" extrusionOk="0">
                  <a:moveTo>
                    <a:pt x="525" y="1"/>
                  </a:moveTo>
                  <a:cubicBezTo>
                    <a:pt x="162" y="122"/>
                    <a:pt x="0" y="525"/>
                    <a:pt x="81" y="888"/>
                  </a:cubicBezTo>
                  <a:cubicBezTo>
                    <a:pt x="121" y="969"/>
                    <a:pt x="162" y="1090"/>
                    <a:pt x="242" y="1130"/>
                  </a:cubicBezTo>
                  <a:lnTo>
                    <a:pt x="404" y="1211"/>
                  </a:lnTo>
                  <a:lnTo>
                    <a:pt x="525" y="1251"/>
                  </a:lnTo>
                  <a:lnTo>
                    <a:pt x="686" y="1251"/>
                  </a:lnTo>
                  <a:lnTo>
                    <a:pt x="928" y="1170"/>
                  </a:lnTo>
                  <a:lnTo>
                    <a:pt x="1089" y="1009"/>
                  </a:lnTo>
                  <a:lnTo>
                    <a:pt x="1170" y="807"/>
                  </a:lnTo>
                  <a:lnTo>
                    <a:pt x="1170" y="565"/>
                  </a:lnTo>
                  <a:lnTo>
                    <a:pt x="1049" y="243"/>
                  </a:lnTo>
                  <a:lnTo>
                    <a:pt x="888" y="81"/>
                  </a:lnTo>
                  <a:lnTo>
                    <a:pt x="7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9"/>
            <p:cNvSpPr/>
            <p:nvPr/>
          </p:nvSpPr>
          <p:spPr>
            <a:xfrm rot="-9527801">
              <a:off x="1619619" y="834683"/>
              <a:ext cx="39945" cy="39297"/>
            </a:xfrm>
            <a:custGeom>
              <a:avLst/>
              <a:gdLst/>
              <a:ahLst/>
              <a:cxnLst/>
              <a:rect l="l" t="t" r="r" b="b"/>
              <a:pathLst>
                <a:path w="1171" h="1152" extrusionOk="0">
                  <a:moveTo>
                    <a:pt x="556" y="0"/>
                  </a:moveTo>
                  <a:cubicBezTo>
                    <a:pt x="413" y="0"/>
                    <a:pt x="270" y="36"/>
                    <a:pt x="162" y="144"/>
                  </a:cubicBezTo>
                  <a:lnTo>
                    <a:pt x="81" y="305"/>
                  </a:lnTo>
                  <a:lnTo>
                    <a:pt x="1" y="426"/>
                  </a:lnTo>
                  <a:lnTo>
                    <a:pt x="1" y="708"/>
                  </a:lnTo>
                  <a:cubicBezTo>
                    <a:pt x="122" y="991"/>
                    <a:pt x="364" y="1152"/>
                    <a:pt x="646" y="1152"/>
                  </a:cubicBezTo>
                  <a:lnTo>
                    <a:pt x="727" y="1152"/>
                  </a:lnTo>
                  <a:lnTo>
                    <a:pt x="888" y="1112"/>
                  </a:lnTo>
                  <a:lnTo>
                    <a:pt x="1009" y="1031"/>
                  </a:lnTo>
                  <a:lnTo>
                    <a:pt x="1130" y="870"/>
                  </a:lnTo>
                  <a:cubicBezTo>
                    <a:pt x="1170" y="708"/>
                    <a:pt x="1170" y="587"/>
                    <a:pt x="1130" y="426"/>
                  </a:cubicBezTo>
                  <a:cubicBezTo>
                    <a:pt x="1090" y="224"/>
                    <a:pt x="928" y="103"/>
                    <a:pt x="767" y="23"/>
                  </a:cubicBezTo>
                  <a:cubicBezTo>
                    <a:pt x="700" y="9"/>
                    <a:pt x="628" y="0"/>
                    <a:pt x="5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9"/>
            <p:cNvSpPr/>
            <p:nvPr/>
          </p:nvSpPr>
          <p:spPr>
            <a:xfrm rot="-9527801">
              <a:off x="1217568" y="696867"/>
              <a:ext cx="22070" cy="26198"/>
            </a:xfrm>
            <a:custGeom>
              <a:avLst/>
              <a:gdLst/>
              <a:ahLst/>
              <a:cxnLst/>
              <a:rect l="l" t="t" r="r" b="b"/>
              <a:pathLst>
                <a:path w="647" h="768" extrusionOk="0">
                  <a:moveTo>
                    <a:pt x="243" y="1"/>
                  </a:moveTo>
                  <a:lnTo>
                    <a:pt x="82" y="41"/>
                  </a:lnTo>
                  <a:cubicBezTo>
                    <a:pt x="1" y="162"/>
                    <a:pt x="1" y="323"/>
                    <a:pt x="82" y="444"/>
                  </a:cubicBezTo>
                  <a:cubicBezTo>
                    <a:pt x="122" y="525"/>
                    <a:pt x="162" y="565"/>
                    <a:pt x="162" y="646"/>
                  </a:cubicBezTo>
                  <a:lnTo>
                    <a:pt x="324" y="767"/>
                  </a:lnTo>
                  <a:lnTo>
                    <a:pt x="606" y="646"/>
                  </a:lnTo>
                  <a:lnTo>
                    <a:pt x="646" y="444"/>
                  </a:lnTo>
                  <a:cubicBezTo>
                    <a:pt x="566" y="364"/>
                    <a:pt x="525" y="323"/>
                    <a:pt x="485" y="243"/>
                  </a:cubicBezTo>
                  <a:cubicBezTo>
                    <a:pt x="404" y="162"/>
                    <a:pt x="324" y="81"/>
                    <a:pt x="24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9"/>
            <p:cNvSpPr/>
            <p:nvPr/>
          </p:nvSpPr>
          <p:spPr>
            <a:xfrm rot="-9527801">
              <a:off x="1673170" y="1032396"/>
              <a:ext cx="33054" cy="35920"/>
            </a:xfrm>
            <a:custGeom>
              <a:avLst/>
              <a:gdLst/>
              <a:ahLst/>
              <a:cxnLst/>
              <a:rect l="l" t="t" r="r" b="b"/>
              <a:pathLst>
                <a:path w="969" h="1053" extrusionOk="0">
                  <a:moveTo>
                    <a:pt x="404" y="1"/>
                  </a:moveTo>
                  <a:lnTo>
                    <a:pt x="323" y="41"/>
                  </a:lnTo>
                  <a:lnTo>
                    <a:pt x="162" y="202"/>
                  </a:lnTo>
                  <a:lnTo>
                    <a:pt x="41" y="404"/>
                  </a:lnTo>
                  <a:cubicBezTo>
                    <a:pt x="41" y="485"/>
                    <a:pt x="0" y="565"/>
                    <a:pt x="41" y="646"/>
                  </a:cubicBezTo>
                  <a:lnTo>
                    <a:pt x="162" y="888"/>
                  </a:lnTo>
                  <a:lnTo>
                    <a:pt x="323" y="969"/>
                  </a:lnTo>
                  <a:lnTo>
                    <a:pt x="404" y="1009"/>
                  </a:lnTo>
                  <a:cubicBezTo>
                    <a:pt x="450" y="1040"/>
                    <a:pt x="502" y="1053"/>
                    <a:pt x="555" y="1053"/>
                  </a:cubicBezTo>
                  <a:cubicBezTo>
                    <a:pt x="642" y="1053"/>
                    <a:pt x="732" y="1018"/>
                    <a:pt x="807" y="969"/>
                  </a:cubicBezTo>
                  <a:lnTo>
                    <a:pt x="928" y="807"/>
                  </a:lnTo>
                  <a:lnTo>
                    <a:pt x="968" y="646"/>
                  </a:lnTo>
                  <a:lnTo>
                    <a:pt x="968" y="444"/>
                  </a:lnTo>
                  <a:lnTo>
                    <a:pt x="928" y="283"/>
                  </a:lnTo>
                  <a:lnTo>
                    <a:pt x="767" y="81"/>
                  </a:lnTo>
                  <a:lnTo>
                    <a:pt x="605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9"/>
            <p:cNvSpPr/>
            <p:nvPr/>
          </p:nvSpPr>
          <p:spPr>
            <a:xfrm rot="-9527801">
              <a:off x="1547831" y="1050862"/>
              <a:ext cx="35783" cy="37182"/>
            </a:xfrm>
            <a:custGeom>
              <a:avLst/>
              <a:gdLst/>
              <a:ahLst/>
              <a:cxnLst/>
              <a:rect l="l" t="t" r="r" b="b"/>
              <a:pathLst>
                <a:path w="1049" h="1090" extrusionOk="0">
                  <a:moveTo>
                    <a:pt x="282" y="0"/>
                  </a:moveTo>
                  <a:lnTo>
                    <a:pt x="161" y="81"/>
                  </a:lnTo>
                  <a:lnTo>
                    <a:pt x="81" y="202"/>
                  </a:lnTo>
                  <a:cubicBezTo>
                    <a:pt x="0" y="363"/>
                    <a:pt x="0" y="525"/>
                    <a:pt x="81" y="686"/>
                  </a:cubicBezTo>
                  <a:cubicBezTo>
                    <a:pt x="121" y="847"/>
                    <a:pt x="242" y="1009"/>
                    <a:pt x="444" y="1089"/>
                  </a:cubicBezTo>
                  <a:lnTo>
                    <a:pt x="645" y="1089"/>
                  </a:lnTo>
                  <a:lnTo>
                    <a:pt x="807" y="1009"/>
                  </a:lnTo>
                  <a:lnTo>
                    <a:pt x="968" y="888"/>
                  </a:lnTo>
                  <a:cubicBezTo>
                    <a:pt x="1049" y="726"/>
                    <a:pt x="1049" y="525"/>
                    <a:pt x="1008" y="363"/>
                  </a:cubicBezTo>
                  <a:cubicBezTo>
                    <a:pt x="928" y="121"/>
                    <a:pt x="686" y="0"/>
                    <a:pt x="4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9"/>
            <p:cNvSpPr/>
            <p:nvPr/>
          </p:nvSpPr>
          <p:spPr>
            <a:xfrm rot="-9527801">
              <a:off x="1295543" y="1023597"/>
              <a:ext cx="15146" cy="19307"/>
            </a:xfrm>
            <a:custGeom>
              <a:avLst/>
              <a:gdLst/>
              <a:ahLst/>
              <a:cxnLst/>
              <a:rect l="l" t="t" r="r" b="b"/>
              <a:pathLst>
                <a:path w="444" h="566" extrusionOk="0">
                  <a:moveTo>
                    <a:pt x="282" y="1"/>
                  </a:moveTo>
                  <a:cubicBezTo>
                    <a:pt x="202" y="1"/>
                    <a:pt x="121" y="41"/>
                    <a:pt x="81" y="122"/>
                  </a:cubicBezTo>
                  <a:cubicBezTo>
                    <a:pt x="0" y="283"/>
                    <a:pt x="41" y="445"/>
                    <a:pt x="162" y="566"/>
                  </a:cubicBezTo>
                  <a:lnTo>
                    <a:pt x="323" y="566"/>
                  </a:lnTo>
                  <a:lnTo>
                    <a:pt x="363" y="364"/>
                  </a:lnTo>
                  <a:cubicBezTo>
                    <a:pt x="444" y="283"/>
                    <a:pt x="444" y="203"/>
                    <a:pt x="403" y="122"/>
                  </a:cubicBezTo>
                  <a:lnTo>
                    <a:pt x="363" y="41"/>
                  </a:lnTo>
                  <a:lnTo>
                    <a:pt x="28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9"/>
            <p:cNvSpPr/>
            <p:nvPr/>
          </p:nvSpPr>
          <p:spPr>
            <a:xfrm rot="-9527801">
              <a:off x="1343161" y="928295"/>
              <a:ext cx="23435" cy="26710"/>
            </a:xfrm>
            <a:custGeom>
              <a:avLst/>
              <a:gdLst/>
              <a:ahLst/>
              <a:cxnLst/>
              <a:rect l="l" t="t" r="r" b="b"/>
              <a:pathLst>
                <a:path w="687" h="783" extrusionOk="0">
                  <a:moveTo>
                    <a:pt x="404" y="1"/>
                  </a:moveTo>
                  <a:cubicBezTo>
                    <a:pt x="283" y="1"/>
                    <a:pt x="162" y="41"/>
                    <a:pt x="81" y="162"/>
                  </a:cubicBezTo>
                  <a:cubicBezTo>
                    <a:pt x="1" y="283"/>
                    <a:pt x="1" y="404"/>
                    <a:pt x="41" y="525"/>
                  </a:cubicBezTo>
                  <a:cubicBezTo>
                    <a:pt x="81" y="646"/>
                    <a:pt x="162" y="767"/>
                    <a:pt x="283" y="767"/>
                  </a:cubicBezTo>
                  <a:cubicBezTo>
                    <a:pt x="313" y="777"/>
                    <a:pt x="343" y="782"/>
                    <a:pt x="373" y="782"/>
                  </a:cubicBezTo>
                  <a:cubicBezTo>
                    <a:pt x="462" y="782"/>
                    <a:pt x="545" y="737"/>
                    <a:pt x="606" y="646"/>
                  </a:cubicBezTo>
                  <a:lnTo>
                    <a:pt x="646" y="606"/>
                  </a:lnTo>
                  <a:lnTo>
                    <a:pt x="686" y="445"/>
                  </a:lnTo>
                  <a:lnTo>
                    <a:pt x="686" y="364"/>
                  </a:lnTo>
                  <a:lnTo>
                    <a:pt x="646" y="203"/>
                  </a:lnTo>
                  <a:lnTo>
                    <a:pt x="565" y="122"/>
                  </a:lnTo>
                  <a:lnTo>
                    <a:pt x="485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9"/>
            <p:cNvSpPr/>
            <p:nvPr/>
          </p:nvSpPr>
          <p:spPr>
            <a:xfrm rot="-9527801">
              <a:off x="1606046" y="475556"/>
              <a:ext cx="15180" cy="16544"/>
            </a:xfrm>
            <a:custGeom>
              <a:avLst/>
              <a:gdLst/>
              <a:ahLst/>
              <a:cxnLst/>
              <a:rect l="l" t="t" r="r" b="b"/>
              <a:pathLst>
                <a:path w="445" h="485" extrusionOk="0">
                  <a:moveTo>
                    <a:pt x="121" y="1"/>
                  </a:moveTo>
                  <a:lnTo>
                    <a:pt x="0" y="202"/>
                  </a:lnTo>
                  <a:lnTo>
                    <a:pt x="41" y="243"/>
                  </a:lnTo>
                  <a:cubicBezTo>
                    <a:pt x="41" y="283"/>
                    <a:pt x="41" y="283"/>
                    <a:pt x="41" y="323"/>
                  </a:cubicBezTo>
                  <a:cubicBezTo>
                    <a:pt x="41" y="364"/>
                    <a:pt x="81" y="444"/>
                    <a:pt x="162" y="485"/>
                  </a:cubicBezTo>
                  <a:cubicBezTo>
                    <a:pt x="242" y="485"/>
                    <a:pt x="323" y="485"/>
                    <a:pt x="404" y="444"/>
                  </a:cubicBezTo>
                  <a:lnTo>
                    <a:pt x="404" y="364"/>
                  </a:lnTo>
                  <a:cubicBezTo>
                    <a:pt x="444" y="323"/>
                    <a:pt x="444" y="243"/>
                    <a:pt x="404" y="202"/>
                  </a:cubicBezTo>
                  <a:cubicBezTo>
                    <a:pt x="363" y="41"/>
                    <a:pt x="202" y="41"/>
                    <a:pt x="1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9"/>
            <p:cNvSpPr/>
            <p:nvPr/>
          </p:nvSpPr>
          <p:spPr>
            <a:xfrm rot="-9527801">
              <a:off x="1560542" y="1180655"/>
              <a:ext cx="39945" cy="39911"/>
            </a:xfrm>
            <a:custGeom>
              <a:avLst/>
              <a:gdLst/>
              <a:ahLst/>
              <a:cxnLst/>
              <a:rect l="l" t="t" r="r" b="b"/>
              <a:pathLst>
                <a:path w="1171" h="1170" extrusionOk="0">
                  <a:moveTo>
                    <a:pt x="606" y="0"/>
                  </a:moveTo>
                  <a:cubicBezTo>
                    <a:pt x="364" y="0"/>
                    <a:pt x="162" y="121"/>
                    <a:pt x="41" y="323"/>
                  </a:cubicBezTo>
                  <a:lnTo>
                    <a:pt x="1" y="484"/>
                  </a:lnTo>
                  <a:lnTo>
                    <a:pt x="1" y="645"/>
                  </a:lnTo>
                  <a:lnTo>
                    <a:pt x="41" y="807"/>
                  </a:lnTo>
                  <a:cubicBezTo>
                    <a:pt x="162" y="968"/>
                    <a:pt x="364" y="1089"/>
                    <a:pt x="566" y="1170"/>
                  </a:cubicBezTo>
                  <a:lnTo>
                    <a:pt x="727" y="1170"/>
                  </a:lnTo>
                  <a:lnTo>
                    <a:pt x="848" y="1129"/>
                  </a:lnTo>
                  <a:lnTo>
                    <a:pt x="1009" y="1008"/>
                  </a:lnTo>
                  <a:cubicBezTo>
                    <a:pt x="1130" y="847"/>
                    <a:pt x="1170" y="645"/>
                    <a:pt x="1090" y="444"/>
                  </a:cubicBezTo>
                  <a:cubicBezTo>
                    <a:pt x="1049" y="202"/>
                    <a:pt x="848" y="40"/>
                    <a:pt x="6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9"/>
            <p:cNvSpPr/>
            <p:nvPr/>
          </p:nvSpPr>
          <p:spPr>
            <a:xfrm rot="-9527801">
              <a:off x="2063771" y="930861"/>
              <a:ext cx="27562" cy="27085"/>
            </a:xfrm>
            <a:custGeom>
              <a:avLst/>
              <a:gdLst/>
              <a:ahLst/>
              <a:cxnLst/>
              <a:rect l="l" t="t" r="r" b="b"/>
              <a:pathLst>
                <a:path w="808" h="794" extrusionOk="0">
                  <a:moveTo>
                    <a:pt x="364" y="1"/>
                  </a:moveTo>
                  <a:cubicBezTo>
                    <a:pt x="283" y="41"/>
                    <a:pt x="202" y="82"/>
                    <a:pt x="122" y="162"/>
                  </a:cubicBezTo>
                  <a:lnTo>
                    <a:pt x="81" y="162"/>
                  </a:lnTo>
                  <a:lnTo>
                    <a:pt x="1" y="323"/>
                  </a:lnTo>
                  <a:lnTo>
                    <a:pt x="1" y="444"/>
                  </a:lnTo>
                  <a:lnTo>
                    <a:pt x="1" y="525"/>
                  </a:lnTo>
                  <a:cubicBezTo>
                    <a:pt x="41" y="646"/>
                    <a:pt x="122" y="727"/>
                    <a:pt x="243" y="767"/>
                  </a:cubicBezTo>
                  <a:cubicBezTo>
                    <a:pt x="293" y="784"/>
                    <a:pt x="350" y="794"/>
                    <a:pt x="411" y="794"/>
                  </a:cubicBezTo>
                  <a:cubicBezTo>
                    <a:pt x="497" y="794"/>
                    <a:pt x="592" y="774"/>
                    <a:pt x="686" y="727"/>
                  </a:cubicBezTo>
                  <a:lnTo>
                    <a:pt x="727" y="646"/>
                  </a:lnTo>
                  <a:lnTo>
                    <a:pt x="807" y="485"/>
                  </a:lnTo>
                  <a:lnTo>
                    <a:pt x="807" y="364"/>
                  </a:lnTo>
                  <a:lnTo>
                    <a:pt x="807" y="323"/>
                  </a:lnTo>
                  <a:cubicBezTo>
                    <a:pt x="767" y="203"/>
                    <a:pt x="686" y="82"/>
                    <a:pt x="5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9"/>
            <p:cNvSpPr/>
            <p:nvPr/>
          </p:nvSpPr>
          <p:spPr>
            <a:xfrm rot="-9527801">
              <a:off x="1766592" y="1057350"/>
              <a:ext cx="31690" cy="36602"/>
            </a:xfrm>
            <a:custGeom>
              <a:avLst/>
              <a:gdLst/>
              <a:ahLst/>
              <a:cxnLst/>
              <a:rect l="l" t="t" r="r" b="b"/>
              <a:pathLst>
                <a:path w="929" h="1073" extrusionOk="0">
                  <a:moveTo>
                    <a:pt x="404" y="1"/>
                  </a:moveTo>
                  <a:lnTo>
                    <a:pt x="243" y="41"/>
                  </a:lnTo>
                  <a:lnTo>
                    <a:pt x="81" y="243"/>
                  </a:lnTo>
                  <a:lnTo>
                    <a:pt x="1" y="445"/>
                  </a:lnTo>
                  <a:lnTo>
                    <a:pt x="1" y="687"/>
                  </a:lnTo>
                  <a:cubicBezTo>
                    <a:pt x="115" y="1002"/>
                    <a:pt x="291" y="1073"/>
                    <a:pt x="427" y="1073"/>
                  </a:cubicBezTo>
                  <a:cubicBezTo>
                    <a:pt x="482" y="1073"/>
                    <a:pt x="530" y="1061"/>
                    <a:pt x="565" y="1049"/>
                  </a:cubicBezTo>
                  <a:lnTo>
                    <a:pt x="727" y="928"/>
                  </a:lnTo>
                  <a:lnTo>
                    <a:pt x="888" y="727"/>
                  </a:lnTo>
                  <a:cubicBezTo>
                    <a:pt x="928" y="606"/>
                    <a:pt x="928" y="485"/>
                    <a:pt x="928" y="364"/>
                  </a:cubicBezTo>
                  <a:lnTo>
                    <a:pt x="807" y="122"/>
                  </a:lnTo>
                  <a:lnTo>
                    <a:pt x="646" y="41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9"/>
            <p:cNvSpPr/>
            <p:nvPr/>
          </p:nvSpPr>
          <p:spPr>
            <a:xfrm rot="-9527801">
              <a:off x="1809023" y="1291630"/>
              <a:ext cx="38546" cy="42810"/>
            </a:xfrm>
            <a:custGeom>
              <a:avLst/>
              <a:gdLst/>
              <a:ahLst/>
              <a:cxnLst/>
              <a:rect l="l" t="t" r="r" b="b"/>
              <a:pathLst>
                <a:path w="1130" h="1255" extrusionOk="0">
                  <a:moveTo>
                    <a:pt x="528" y="1"/>
                  </a:moveTo>
                  <a:cubicBezTo>
                    <a:pt x="417" y="1"/>
                    <a:pt x="301" y="35"/>
                    <a:pt x="202" y="85"/>
                  </a:cubicBezTo>
                  <a:lnTo>
                    <a:pt x="81" y="246"/>
                  </a:lnTo>
                  <a:lnTo>
                    <a:pt x="0" y="408"/>
                  </a:lnTo>
                  <a:lnTo>
                    <a:pt x="0" y="609"/>
                  </a:lnTo>
                  <a:cubicBezTo>
                    <a:pt x="0" y="649"/>
                    <a:pt x="40" y="690"/>
                    <a:pt x="40" y="730"/>
                  </a:cubicBezTo>
                  <a:cubicBezTo>
                    <a:pt x="121" y="1053"/>
                    <a:pt x="403" y="1254"/>
                    <a:pt x="726" y="1254"/>
                  </a:cubicBezTo>
                  <a:lnTo>
                    <a:pt x="887" y="1174"/>
                  </a:lnTo>
                  <a:lnTo>
                    <a:pt x="968" y="1093"/>
                  </a:lnTo>
                  <a:lnTo>
                    <a:pt x="1089" y="972"/>
                  </a:lnTo>
                  <a:cubicBezTo>
                    <a:pt x="1129" y="770"/>
                    <a:pt x="1129" y="609"/>
                    <a:pt x="1089" y="448"/>
                  </a:cubicBezTo>
                  <a:cubicBezTo>
                    <a:pt x="1008" y="246"/>
                    <a:pt x="887" y="125"/>
                    <a:pt x="726" y="45"/>
                  </a:cubicBezTo>
                  <a:cubicBezTo>
                    <a:pt x="664" y="14"/>
                    <a:pt x="597" y="1"/>
                    <a:pt x="5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9"/>
            <p:cNvSpPr/>
            <p:nvPr/>
          </p:nvSpPr>
          <p:spPr>
            <a:xfrm rot="-9527801">
              <a:off x="1474706" y="666969"/>
              <a:ext cx="23401" cy="23401"/>
            </a:xfrm>
            <a:custGeom>
              <a:avLst/>
              <a:gdLst/>
              <a:ahLst/>
              <a:cxnLst/>
              <a:rect l="l" t="t" r="r" b="b"/>
              <a:pathLst>
                <a:path w="686" h="686" extrusionOk="0">
                  <a:moveTo>
                    <a:pt x="242" y="0"/>
                  </a:moveTo>
                  <a:lnTo>
                    <a:pt x="161" y="81"/>
                  </a:lnTo>
                  <a:lnTo>
                    <a:pt x="40" y="242"/>
                  </a:lnTo>
                  <a:cubicBezTo>
                    <a:pt x="0" y="283"/>
                    <a:pt x="0" y="363"/>
                    <a:pt x="40" y="444"/>
                  </a:cubicBezTo>
                  <a:lnTo>
                    <a:pt x="81" y="565"/>
                  </a:lnTo>
                  <a:lnTo>
                    <a:pt x="282" y="686"/>
                  </a:lnTo>
                  <a:lnTo>
                    <a:pt x="444" y="686"/>
                  </a:lnTo>
                  <a:lnTo>
                    <a:pt x="524" y="605"/>
                  </a:lnTo>
                  <a:lnTo>
                    <a:pt x="645" y="404"/>
                  </a:lnTo>
                  <a:cubicBezTo>
                    <a:pt x="686" y="363"/>
                    <a:pt x="686" y="283"/>
                    <a:pt x="686" y="242"/>
                  </a:cubicBezTo>
                  <a:lnTo>
                    <a:pt x="605" y="16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9"/>
            <p:cNvSpPr/>
            <p:nvPr/>
          </p:nvSpPr>
          <p:spPr>
            <a:xfrm rot="-9527801">
              <a:off x="2100858" y="669152"/>
              <a:ext cx="19307" cy="15419"/>
            </a:xfrm>
            <a:custGeom>
              <a:avLst/>
              <a:gdLst/>
              <a:ahLst/>
              <a:cxnLst/>
              <a:rect l="l" t="t" r="r" b="b"/>
              <a:pathLst>
                <a:path w="566" h="452" extrusionOk="0">
                  <a:moveTo>
                    <a:pt x="330" y="0"/>
                  </a:moveTo>
                  <a:cubicBezTo>
                    <a:pt x="289" y="0"/>
                    <a:pt x="245" y="10"/>
                    <a:pt x="202" y="32"/>
                  </a:cubicBezTo>
                  <a:cubicBezTo>
                    <a:pt x="81" y="72"/>
                    <a:pt x="1" y="193"/>
                    <a:pt x="41" y="355"/>
                  </a:cubicBezTo>
                  <a:lnTo>
                    <a:pt x="121" y="435"/>
                  </a:lnTo>
                  <a:cubicBezTo>
                    <a:pt x="154" y="446"/>
                    <a:pt x="189" y="451"/>
                    <a:pt x="225" y="451"/>
                  </a:cubicBezTo>
                  <a:cubicBezTo>
                    <a:pt x="323" y="451"/>
                    <a:pt x="425" y="414"/>
                    <a:pt x="484" y="355"/>
                  </a:cubicBezTo>
                  <a:lnTo>
                    <a:pt x="565" y="234"/>
                  </a:lnTo>
                  <a:lnTo>
                    <a:pt x="565" y="193"/>
                  </a:lnTo>
                  <a:cubicBezTo>
                    <a:pt x="536" y="75"/>
                    <a:pt x="441" y="0"/>
                    <a:pt x="3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0" name="Google Shape;410;p9"/>
          <p:cNvSpPr txBox="1">
            <a:spLocks noGrp="1"/>
          </p:cNvSpPr>
          <p:nvPr>
            <p:ph type="title"/>
          </p:nvPr>
        </p:nvSpPr>
        <p:spPr>
          <a:xfrm>
            <a:off x="3379500" y="2470896"/>
            <a:ext cx="2385000" cy="8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500"/>
              <a:buNone/>
              <a:defRPr sz="45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11" name="Google Shape;411;p9"/>
          <p:cNvSpPr txBox="1">
            <a:spLocks noGrp="1"/>
          </p:cNvSpPr>
          <p:nvPr>
            <p:ph type="title" idx="2" hasCustomPrompt="1"/>
          </p:nvPr>
        </p:nvSpPr>
        <p:spPr>
          <a:xfrm>
            <a:off x="3379500" y="1199075"/>
            <a:ext cx="2385000" cy="1289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None/>
              <a:defRPr sz="8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12" name="Google Shape;412;p9"/>
          <p:cNvSpPr txBox="1">
            <a:spLocks noGrp="1"/>
          </p:cNvSpPr>
          <p:nvPr>
            <p:ph type="subTitle" idx="1"/>
          </p:nvPr>
        </p:nvSpPr>
        <p:spPr>
          <a:xfrm>
            <a:off x="2826750" y="3220038"/>
            <a:ext cx="3490500" cy="57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10"/>
          <p:cNvSpPr txBox="1">
            <a:spLocks noGrp="1"/>
          </p:cNvSpPr>
          <p:nvPr>
            <p:ph type="title"/>
          </p:nvPr>
        </p:nvSpPr>
        <p:spPr>
          <a:xfrm>
            <a:off x="408725" y="3327725"/>
            <a:ext cx="2485200" cy="88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Ubuntu"/>
              <a:buNone/>
              <a:defRPr sz="2800" b="1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●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○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■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●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○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■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●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○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■"/>
              <a:defRPr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E2A47"/>
        </a:solidFill>
        <a:effectLst/>
      </p:bgPr>
    </p:bg>
    <p:spTree>
      <p:nvGrpSpPr>
        <p:cNvPr id="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35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423" name="Google Shape;1423;p35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E2A47"/>
        </a:solidFill>
        <a:effectLst/>
      </p:bgPr>
    </p:bg>
    <p:spTree>
      <p:nvGrpSpPr>
        <p:cNvPr id="1" name="Shape 1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6" name="Google Shape;1426;p37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427" name="Google Shape;1427;p37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7/s42844-021-00038-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nhlbi.nih.gov/health/educational/lose_wt/BMI/bmicalc.htm" TargetMode="External"/><Relationship Id="rId5" Type="http://schemas.openxmlformats.org/officeDocument/2006/relationships/hyperlink" Target="https://doi.org/10.1007/s12144-022-03220-w" TargetMode="External"/><Relationship Id="rId4" Type="http://schemas.openxmlformats.org/officeDocument/2006/relationships/hyperlink" Target="https://doi.org/10.1016/s0749-3797(98)00017-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" name="Google Shape;1433;p39"/>
          <p:cNvSpPr txBox="1">
            <a:spLocks noGrp="1"/>
          </p:cNvSpPr>
          <p:nvPr>
            <p:ph type="ctrTitle"/>
          </p:nvPr>
        </p:nvSpPr>
        <p:spPr>
          <a:xfrm>
            <a:off x="1310250" y="1833088"/>
            <a:ext cx="6523500" cy="121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4800"/>
              <a:t>Childhood Experiences and Obesity in Adulthood</a:t>
            </a:r>
          </a:p>
        </p:txBody>
      </p:sp>
      <p:sp>
        <p:nvSpPr>
          <p:cNvPr id="1434" name="Google Shape;1434;p39"/>
          <p:cNvSpPr txBox="1">
            <a:spLocks noGrp="1"/>
          </p:cNvSpPr>
          <p:nvPr>
            <p:ph type="subTitle" idx="1"/>
          </p:nvPr>
        </p:nvSpPr>
        <p:spPr>
          <a:xfrm>
            <a:off x="1306735" y="2998941"/>
            <a:ext cx="6512671" cy="8193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en"/>
              <a:t>Hannah Eriksen and Dr. Esther Malm</a:t>
            </a:r>
          </a:p>
          <a:p>
            <a:pPr marL="0" indent="0"/>
            <a:r>
              <a:rPr lang="en"/>
              <a:t>Murray State University</a:t>
            </a:r>
          </a:p>
          <a:p>
            <a:pPr marL="0" indent="0"/>
            <a:endParaRPr lang="e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75E7E3-BEEA-4AE2-D739-AB556B26F404}"/>
              </a:ext>
            </a:extLst>
          </p:cNvPr>
          <p:cNvSpPr txBox="1"/>
          <p:nvPr/>
        </p:nvSpPr>
        <p:spPr>
          <a:xfrm>
            <a:off x="989050" y="4326344"/>
            <a:ext cx="7164571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" sz="2100">
                <a:solidFill>
                  <a:srgbClr val="00525F"/>
                </a:solidFill>
              </a:rPr>
              <a:t>Acknowledgement:</a:t>
            </a:r>
          </a:p>
          <a:p>
            <a:pPr algn="ctr"/>
            <a:r>
              <a:rPr lang="en" sz="2100">
                <a:solidFill>
                  <a:srgbClr val="00525F"/>
                </a:solidFill>
              </a:rPr>
              <a:t>The Office of Research and Creative Activity (ORCA)</a:t>
            </a:r>
            <a:endParaRPr lang="en-US" sz="2100">
              <a:solidFill>
                <a:srgbClr val="00525F"/>
              </a:solidFill>
            </a:endParaRPr>
          </a:p>
          <a:p>
            <a:pPr algn="l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" name="Google Shape;1433;p39"/>
          <p:cNvSpPr txBox="1">
            <a:spLocks noGrp="1"/>
          </p:cNvSpPr>
          <p:nvPr>
            <p:ph type="ctrTitle"/>
          </p:nvPr>
        </p:nvSpPr>
        <p:spPr>
          <a:xfrm>
            <a:off x="1310250" y="1918813"/>
            <a:ext cx="6523500" cy="121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4800"/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DB1546-323B-BC7C-57DF-BC29544353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3725" y="1738663"/>
            <a:ext cx="5137500" cy="792600"/>
          </a:xfrm>
        </p:spPr>
        <p:txBody>
          <a:bodyPr/>
          <a:lstStyle/>
          <a:p>
            <a:r>
              <a:rPr lang="en-US" sz="2800" b="1"/>
              <a:t>Thank you for your time!</a:t>
            </a:r>
          </a:p>
        </p:txBody>
      </p:sp>
    </p:spTree>
    <p:extLst>
      <p:ext uri="{BB962C8B-B14F-4D97-AF65-F5344CB8AC3E}">
        <p14:creationId xmlns:p14="http://schemas.microsoft.com/office/powerpoint/2010/main" val="246070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D1A92EA1-F81E-92E0-E5E5-080A331C304A}"/>
              </a:ext>
            </a:extLst>
          </p:cNvPr>
          <p:cNvSpPr>
            <a:spLocks noGrp="1"/>
          </p:cNvSpPr>
          <p:nvPr>
            <p:ph type="title" idx="15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15" name="Arrow: Pentagon 14">
            <a:extLst>
              <a:ext uri="{FF2B5EF4-FFF2-40B4-BE49-F238E27FC236}">
                <a16:creationId xmlns:a16="http://schemas.microsoft.com/office/drawing/2014/main" id="{83ED6DD4-0000-4B37-C153-96D4A05AF181}"/>
              </a:ext>
            </a:extLst>
          </p:cNvPr>
          <p:cNvSpPr/>
          <p:nvPr/>
        </p:nvSpPr>
        <p:spPr>
          <a:xfrm>
            <a:off x="253099" y="3223813"/>
            <a:ext cx="3182397" cy="1628732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dirty="0">
                <a:solidFill>
                  <a:schemeClr val="bg2"/>
                </a:solidFill>
                <a:latin typeface="Ubuntu"/>
                <a:cs typeface="Arial"/>
              </a:rPr>
              <a:t>Benevolent Childhood Experiences</a:t>
            </a:r>
          </a:p>
          <a:p>
            <a:pPr algn="ctr"/>
            <a:r>
              <a:rPr lang="en-US" dirty="0">
                <a:solidFill>
                  <a:schemeClr val="bg2"/>
                </a:solidFill>
                <a:latin typeface="Ubuntu"/>
                <a:cs typeface="Arial"/>
              </a:rPr>
              <a:t>(BCEs; Narayan et al., 2018)</a:t>
            </a:r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EB3B821C-7C6B-450B-8317-B3C455261C96}"/>
              </a:ext>
            </a:extLst>
          </p:cNvPr>
          <p:cNvSpPr/>
          <p:nvPr/>
        </p:nvSpPr>
        <p:spPr>
          <a:xfrm>
            <a:off x="250161" y="1090130"/>
            <a:ext cx="3184277" cy="1709257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dirty="0">
                <a:solidFill>
                  <a:schemeClr val="bg2"/>
                </a:solidFill>
                <a:cs typeface="Arial"/>
              </a:rPr>
              <a:t>Ad</a:t>
            </a:r>
            <a:r>
              <a:rPr lang="en-US" sz="2800" dirty="0">
                <a:solidFill>
                  <a:schemeClr val="bg2"/>
                </a:solidFill>
                <a:latin typeface="Ubuntu"/>
                <a:cs typeface="Arial"/>
              </a:rPr>
              <a:t>verse Childhood Experiences</a:t>
            </a:r>
          </a:p>
          <a:p>
            <a:pPr algn="ctr"/>
            <a:r>
              <a:rPr lang="en-US" dirty="0">
                <a:solidFill>
                  <a:schemeClr val="bg2"/>
                </a:solidFill>
                <a:latin typeface="Ubuntu"/>
                <a:cs typeface="Arial"/>
              </a:rPr>
              <a:t>(ACEs; </a:t>
            </a:r>
            <a:r>
              <a:rPr lang="en-US" dirty="0" err="1">
                <a:solidFill>
                  <a:schemeClr val="bg2"/>
                </a:solidFill>
                <a:latin typeface="Ubuntu"/>
                <a:cs typeface="Arial"/>
              </a:rPr>
              <a:t>Felitti</a:t>
            </a:r>
            <a:r>
              <a:rPr lang="en-US" dirty="0">
                <a:solidFill>
                  <a:schemeClr val="bg2"/>
                </a:solidFill>
                <a:latin typeface="Ubuntu"/>
                <a:cs typeface="Arial"/>
              </a:rPr>
              <a:t> et al., 1998)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F5062A-AC76-1931-8E63-930A9F78F55E}"/>
              </a:ext>
            </a:extLst>
          </p:cNvPr>
          <p:cNvSpPr/>
          <p:nvPr/>
        </p:nvSpPr>
        <p:spPr>
          <a:xfrm>
            <a:off x="3592340" y="1470841"/>
            <a:ext cx="2634820" cy="284797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dirty="0">
                <a:solidFill>
                  <a:schemeClr val="bg2"/>
                </a:solidFill>
                <a:cs typeface="Arial"/>
              </a:rPr>
              <a:t>Mental and Physical Health Outcomes</a:t>
            </a:r>
          </a:p>
          <a:p>
            <a:pPr algn="ctr"/>
            <a:r>
              <a:rPr lang="en-US" dirty="0">
                <a:solidFill>
                  <a:schemeClr val="bg2"/>
                </a:solidFill>
                <a:cs typeface="Arial"/>
              </a:rPr>
              <a:t>(Doom et al., 2021; Shevlin et al., 2022)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2E992A9A-2860-DCE0-6D3C-902072419251}"/>
              </a:ext>
            </a:extLst>
          </p:cNvPr>
          <p:cNvSpPr/>
          <p:nvPr/>
        </p:nvSpPr>
        <p:spPr>
          <a:xfrm>
            <a:off x="5588601" y="3569043"/>
            <a:ext cx="1866900" cy="1019175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rgbClr val="0070C0"/>
                </a:solidFill>
                <a:cs typeface="Arial"/>
              </a:rPr>
              <a:t>Example: </a:t>
            </a:r>
          </a:p>
          <a:p>
            <a:pPr algn="ctr"/>
            <a:r>
              <a:rPr lang="en-US" b="1">
                <a:solidFill>
                  <a:srgbClr val="0070C0"/>
                </a:solidFill>
                <a:cs typeface="Arial"/>
              </a:rPr>
              <a:t>Obesity</a:t>
            </a:r>
          </a:p>
        </p:txBody>
      </p:sp>
    </p:spTree>
    <p:extLst>
      <p:ext uri="{BB962C8B-B14F-4D97-AF65-F5344CB8AC3E}">
        <p14:creationId xmlns:p14="http://schemas.microsoft.com/office/powerpoint/2010/main" val="333268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45EF488-757E-6233-C490-984AC8AB3DBB}"/>
              </a:ext>
            </a:extLst>
          </p:cNvPr>
          <p:cNvSpPr/>
          <p:nvPr/>
        </p:nvSpPr>
        <p:spPr>
          <a:xfrm>
            <a:off x="2392677" y="2765996"/>
            <a:ext cx="4356339" cy="21458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9" name="Google Shape;1439;p40"/>
          <p:cNvSpPr txBox="1">
            <a:spLocks noGrp="1"/>
          </p:cNvSpPr>
          <p:nvPr>
            <p:ph type="title"/>
          </p:nvPr>
        </p:nvSpPr>
        <p:spPr>
          <a:xfrm>
            <a:off x="311700" y="467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Hypothesis</a:t>
            </a:r>
          </a:p>
        </p:txBody>
      </p:sp>
      <p:sp>
        <p:nvSpPr>
          <p:cNvPr id="1440" name="Google Shape;1440;p40"/>
          <p:cNvSpPr txBox="1">
            <a:spLocks noGrp="1"/>
          </p:cNvSpPr>
          <p:nvPr>
            <p:ph type="body" idx="1"/>
          </p:nvPr>
        </p:nvSpPr>
        <p:spPr>
          <a:xfrm>
            <a:off x="972200" y="1107186"/>
            <a:ext cx="7281600" cy="98127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buNone/>
            </a:pPr>
            <a:r>
              <a:rPr lang="en" sz="2000">
                <a:solidFill>
                  <a:schemeClr val="accent3"/>
                </a:solidFill>
              </a:rPr>
              <a:t>H1: BCEs would significantly moderate the relationship between ACEs, and obesity scores (BMI)</a:t>
            </a:r>
            <a:endParaRPr lang="en" sz="280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endParaRPr lang="en" sz="2800" b="1">
              <a:solidFill>
                <a:srgbClr val="FC854F"/>
              </a:solidFill>
            </a:endParaRPr>
          </a:p>
          <a:p>
            <a:pPr marL="0" indent="0" algn="ctr">
              <a:buNone/>
            </a:pPr>
            <a:r>
              <a:rPr lang="en" sz="2800" b="1">
                <a:solidFill>
                  <a:srgbClr val="FC854F"/>
                </a:solidFill>
              </a:rPr>
              <a:t>Proposed Moderation Model</a:t>
            </a:r>
            <a:endParaRPr lang="en" sz="2800">
              <a:solidFill>
                <a:srgbClr val="00525F"/>
              </a:solidFill>
            </a:endParaRPr>
          </a:p>
          <a:p>
            <a:pPr marL="0" indent="0">
              <a:buNone/>
            </a:pPr>
            <a:br>
              <a:rPr lang="en-US" sz="1600">
                <a:solidFill>
                  <a:schemeClr val="accent3"/>
                </a:solidFill>
              </a:rPr>
            </a:br>
            <a:endParaRPr lang="en" sz="2800" b="1">
              <a:solidFill>
                <a:srgbClr val="FC854F"/>
              </a:solidFill>
            </a:endParaRPr>
          </a:p>
          <a:p>
            <a:pPr marL="0" indent="0" algn="ctr">
              <a:buNone/>
            </a:pPr>
            <a:endParaRPr lang="en" sz="2800">
              <a:solidFill>
                <a:schemeClr val="accent3"/>
              </a:solidFill>
            </a:endParaRPr>
          </a:p>
          <a:p>
            <a:pPr marL="0" indent="0">
              <a:buNone/>
            </a:pPr>
            <a:br>
              <a:rPr lang="en-US" sz="1600"/>
            </a:br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4B328FC-07F1-AE5C-D4FC-5949E92F4278}"/>
              </a:ext>
            </a:extLst>
          </p:cNvPr>
          <p:cNvGrpSpPr/>
          <p:nvPr/>
        </p:nvGrpSpPr>
        <p:grpSpPr>
          <a:xfrm>
            <a:off x="2492718" y="3078989"/>
            <a:ext cx="4162245" cy="1337096"/>
            <a:chOff x="98888" y="2260488"/>
            <a:chExt cx="4162245" cy="133709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59F28EC-0A64-CC7A-C125-52A9840A1720}"/>
                </a:ext>
              </a:extLst>
            </p:cNvPr>
            <p:cNvSpPr/>
            <p:nvPr/>
          </p:nvSpPr>
          <p:spPr>
            <a:xfrm>
              <a:off x="2762292" y="3101564"/>
              <a:ext cx="1498841" cy="496019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  <a:latin typeface="Ubuntu"/>
                  <a:cs typeface="Arial"/>
                </a:rPr>
                <a:t>Obesity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D65BB4A-0866-5CC0-9439-295EB19C225C}"/>
                </a:ext>
              </a:extLst>
            </p:cNvPr>
            <p:cNvGrpSpPr/>
            <p:nvPr/>
          </p:nvGrpSpPr>
          <p:grpSpPr>
            <a:xfrm>
              <a:off x="1554594" y="2260488"/>
              <a:ext cx="1211644" cy="1298171"/>
              <a:chOff x="1554594" y="2260488"/>
              <a:chExt cx="1211644" cy="1298171"/>
            </a:xfrm>
          </p:grpSpPr>
          <p:sp>
            <p:nvSpPr>
              <p:cNvPr id="5" name="Arrow: Right 4">
                <a:extLst>
                  <a:ext uri="{FF2B5EF4-FFF2-40B4-BE49-F238E27FC236}">
                    <a16:creationId xmlns:a16="http://schemas.microsoft.com/office/drawing/2014/main" id="{A198B5FF-D009-44AE-D24F-F400290BC0AB}"/>
                  </a:ext>
                </a:extLst>
              </p:cNvPr>
              <p:cNvSpPr/>
              <p:nvPr/>
            </p:nvSpPr>
            <p:spPr>
              <a:xfrm rot="5400000">
                <a:off x="1682544" y="2669059"/>
                <a:ext cx="884209" cy="474452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4DAC44B-DDC2-0BB0-106C-40DD8CC69A9E}"/>
                  </a:ext>
                </a:extLst>
              </p:cNvPr>
              <p:cNvSpPr/>
              <p:nvPr/>
            </p:nvSpPr>
            <p:spPr>
              <a:xfrm>
                <a:off x="1554594" y="2260488"/>
                <a:ext cx="1143002" cy="496019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pPr algn="ctr"/>
                <a:r>
                  <a:rPr lang="en-US" sz="2800">
                    <a:solidFill>
                      <a:schemeClr val="tx1"/>
                    </a:solidFill>
                    <a:latin typeface="Ubuntu"/>
                    <a:cs typeface="Arial"/>
                  </a:rPr>
                  <a:t>BCEs</a:t>
                </a:r>
              </a:p>
            </p:txBody>
          </p:sp>
          <p:sp>
            <p:nvSpPr>
              <p:cNvPr id="4" name="Arrow: Right 3">
                <a:extLst>
                  <a:ext uri="{FF2B5EF4-FFF2-40B4-BE49-F238E27FC236}">
                    <a16:creationId xmlns:a16="http://schemas.microsoft.com/office/drawing/2014/main" id="{1541E1FB-CA39-C5A1-00FD-5DB9D01863FC}"/>
                  </a:ext>
                </a:extLst>
              </p:cNvPr>
              <p:cNvSpPr/>
              <p:nvPr/>
            </p:nvSpPr>
            <p:spPr>
              <a:xfrm>
                <a:off x="1558539" y="3138122"/>
                <a:ext cx="1207699" cy="420537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5E5733B0-A96D-8D99-AE10-791032219551}"/>
                </a:ext>
              </a:extLst>
            </p:cNvPr>
            <p:cNvSpPr/>
            <p:nvPr/>
          </p:nvSpPr>
          <p:spPr>
            <a:xfrm>
              <a:off x="98888" y="3101565"/>
              <a:ext cx="1391010" cy="496019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>
                  <a:solidFill>
                    <a:schemeClr val="tx1"/>
                  </a:solidFill>
                  <a:latin typeface="Ubuntu"/>
                  <a:cs typeface="Arial"/>
                </a:rPr>
                <a:t>ACEs</a:t>
              </a:r>
              <a:endParaRPr lang="en-US" sz="2000">
                <a:solidFill>
                  <a:schemeClr val="tx1"/>
                </a:solidFill>
                <a:latin typeface="Ubuntu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8" name="Google Shape;1488;p45"/>
          <p:cNvSpPr txBox="1">
            <a:spLocks noGrp="1"/>
          </p:cNvSpPr>
          <p:nvPr>
            <p:ph type="title" idx="6"/>
          </p:nvPr>
        </p:nvSpPr>
        <p:spPr>
          <a:xfrm>
            <a:off x="311700" y="14800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Methods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1272733-5F9F-4EF6-1F8E-2EEF47309473}"/>
              </a:ext>
            </a:extLst>
          </p:cNvPr>
          <p:cNvSpPr/>
          <p:nvPr/>
        </p:nvSpPr>
        <p:spPr>
          <a:xfrm>
            <a:off x="641650" y="1527951"/>
            <a:ext cx="2286000" cy="271959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>
              <a:cs typeface="Arial"/>
            </a:endParaRPr>
          </a:p>
          <a:p>
            <a:pPr algn="ctr"/>
            <a:endParaRPr lang="en-US">
              <a:cs typeface="Arial"/>
            </a:endParaRPr>
          </a:p>
          <a:p>
            <a:pPr algn="ctr"/>
            <a:endParaRPr lang="en-US">
              <a:solidFill>
                <a:schemeClr val="accent3"/>
              </a:solidFill>
              <a:cs typeface="Arial"/>
            </a:endParaRPr>
          </a:p>
          <a:p>
            <a:pPr algn="ctr"/>
            <a:endParaRPr lang="en-US" b="1" u="sng">
              <a:solidFill>
                <a:schemeClr val="accent3"/>
              </a:solidFill>
              <a:latin typeface="Ubuntu"/>
              <a:cs typeface="Arial"/>
            </a:endParaRPr>
          </a:p>
          <a:p>
            <a:pPr algn="ctr"/>
            <a:endParaRPr lang="en-US" b="1" u="sng">
              <a:solidFill>
                <a:schemeClr val="accent3"/>
              </a:solidFill>
              <a:latin typeface="Ubuntu"/>
              <a:cs typeface="Arial"/>
            </a:endParaRPr>
          </a:p>
          <a:p>
            <a:pPr algn="ctr"/>
            <a:r>
              <a:rPr lang="en-US" sz="2000" b="1" u="sng" dirty="0">
                <a:solidFill>
                  <a:schemeClr val="accent3"/>
                </a:solidFill>
                <a:latin typeface="Ubuntu"/>
                <a:cs typeface="Arial"/>
              </a:rPr>
              <a:t>BCES</a:t>
            </a:r>
            <a:endParaRPr lang="en-US" sz="2000" dirty="0">
              <a:solidFill>
                <a:schemeClr val="accent3"/>
              </a:solidFill>
            </a:endParaRPr>
          </a:p>
          <a:p>
            <a:pPr marL="285750" lvl="7" indent="-285750">
              <a:buFont typeface="Arial,Sans-Serif"/>
              <a:buChar char="•"/>
            </a:pPr>
            <a:r>
              <a:rPr lang="en-US" sz="1600" dirty="0">
                <a:solidFill>
                  <a:schemeClr val="accent3"/>
                </a:solidFill>
                <a:latin typeface="Ubuntu"/>
                <a:cs typeface="Arial"/>
              </a:rPr>
              <a:t>Memories of Home and Family Scale  </a:t>
            </a:r>
            <a:r>
              <a:rPr lang="en-US" sz="1100" dirty="0">
                <a:solidFill>
                  <a:schemeClr val="accent3"/>
                </a:solidFill>
                <a:latin typeface="Ubuntu"/>
                <a:cs typeface="Arial"/>
              </a:rPr>
              <a:t>(28 items; MHFS; Shevlin et al., 2022)</a:t>
            </a:r>
          </a:p>
          <a:p>
            <a:pPr lvl="7"/>
            <a:endParaRPr lang="en-US" sz="1050" dirty="0">
              <a:solidFill>
                <a:schemeClr val="accent3"/>
              </a:solidFill>
              <a:latin typeface="Ubuntu"/>
              <a:cs typeface="Arial"/>
            </a:endParaRPr>
          </a:p>
          <a:p>
            <a:pPr marL="285750" lvl="7" indent="-285750">
              <a:buFont typeface="Arial,Sans-Serif"/>
              <a:buChar char="•"/>
            </a:pPr>
            <a:r>
              <a:rPr lang="en-US" sz="1600" b="1" dirty="0">
                <a:solidFill>
                  <a:srgbClr val="0070C0"/>
                </a:solidFill>
                <a:latin typeface="Ubuntu"/>
                <a:cs typeface="Arial"/>
              </a:rPr>
              <a:t>BCEs Scale</a:t>
            </a:r>
            <a:r>
              <a:rPr lang="en-US" sz="1600" b="1" dirty="0">
                <a:solidFill>
                  <a:schemeClr val="accent3"/>
                </a:solidFill>
                <a:latin typeface="Ubuntu"/>
                <a:cs typeface="Arial"/>
              </a:rPr>
              <a:t> </a:t>
            </a:r>
            <a:r>
              <a:rPr lang="en-US" sz="1050" dirty="0">
                <a:solidFill>
                  <a:schemeClr val="tx1"/>
                </a:solidFill>
                <a:ea typeface="+mn-lt"/>
                <a:cs typeface="+mn-lt"/>
              </a:rPr>
              <a:t>(10 items; Narayan et al., 2018)</a:t>
            </a:r>
            <a:endParaRPr lang="en-US" sz="1050" dirty="0">
              <a:solidFill>
                <a:schemeClr val="tx1"/>
              </a:solidFill>
              <a:latin typeface="Ubuntu"/>
              <a:cs typeface="Arial"/>
            </a:endParaRPr>
          </a:p>
          <a:p>
            <a:pPr lvl="7"/>
            <a:endParaRPr lang="en-US" sz="1000">
              <a:solidFill>
                <a:schemeClr val="tx1"/>
              </a:solidFill>
              <a:latin typeface="Arial"/>
              <a:cs typeface="Arial"/>
            </a:endParaRPr>
          </a:p>
          <a:p>
            <a:pPr lvl="7"/>
            <a:endParaRPr lang="en-US" sz="1000">
              <a:solidFill>
                <a:schemeClr val="tx1"/>
              </a:solidFill>
              <a:latin typeface="Arial"/>
              <a:cs typeface="Arial"/>
            </a:endParaRPr>
          </a:p>
          <a:p>
            <a:pPr algn="ctr"/>
            <a:endParaRPr lang="en-US">
              <a:solidFill>
                <a:srgbClr val="00525F"/>
              </a:solidFill>
              <a:cs typeface="Arial"/>
            </a:endParaRPr>
          </a:p>
          <a:p>
            <a:pPr algn="ctr"/>
            <a:endParaRPr lang="en-US">
              <a:cs typeface="Arial"/>
            </a:endParaRPr>
          </a:p>
          <a:p>
            <a:pPr algn="ctr"/>
            <a:endParaRPr lang="en-US">
              <a:cs typeface="Arial"/>
            </a:endParaRPr>
          </a:p>
          <a:p>
            <a:pPr algn="ctr"/>
            <a:endParaRPr lang="en-US">
              <a:cs typeface="Arial"/>
            </a:endParaRPr>
          </a:p>
          <a:p>
            <a:pPr algn="ctr"/>
            <a:endParaRPr lang="en-US">
              <a:cs typeface="Arial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FD90BDD-B231-B6B8-1ED8-0ED0E85378E1}"/>
              </a:ext>
            </a:extLst>
          </p:cNvPr>
          <p:cNvSpPr/>
          <p:nvPr/>
        </p:nvSpPr>
        <p:spPr>
          <a:xfrm>
            <a:off x="3504974" y="1523027"/>
            <a:ext cx="2286000" cy="271444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>
              <a:cs typeface="Arial"/>
            </a:endParaRPr>
          </a:p>
          <a:p>
            <a:pPr algn="ctr"/>
            <a:endParaRPr lang="en-US">
              <a:cs typeface="Arial"/>
            </a:endParaRPr>
          </a:p>
          <a:p>
            <a:pPr algn="ctr"/>
            <a:endParaRPr lang="en-US">
              <a:cs typeface="Arial"/>
            </a:endParaRPr>
          </a:p>
          <a:p>
            <a:pPr algn="ctr"/>
            <a:endParaRPr lang="en-US">
              <a:cs typeface="Arial"/>
            </a:endParaRPr>
          </a:p>
          <a:p>
            <a:pPr algn="ctr"/>
            <a:endParaRPr lang="en-US">
              <a:cs typeface="Arial"/>
            </a:endParaRPr>
          </a:p>
          <a:p>
            <a:pPr algn="ctr"/>
            <a:endParaRPr lang="en-US" b="1" u="sng">
              <a:solidFill>
                <a:schemeClr val="accent3"/>
              </a:solidFill>
              <a:latin typeface="Ubuntu"/>
              <a:cs typeface="Arial"/>
            </a:endParaRPr>
          </a:p>
          <a:p>
            <a:pPr algn="ctr"/>
            <a:r>
              <a:rPr lang="en-US" sz="2000" b="1" u="sng" dirty="0">
                <a:solidFill>
                  <a:schemeClr val="accent3"/>
                </a:solidFill>
                <a:latin typeface="Ubuntu"/>
                <a:cs typeface="Arial"/>
              </a:rPr>
              <a:t>ACES</a:t>
            </a:r>
            <a:endParaRPr lang="en-US" sz="2000" dirty="0">
              <a:solidFill>
                <a:schemeClr val="accent3"/>
              </a:solidFill>
            </a:endParaRPr>
          </a:p>
          <a:p>
            <a:pPr marL="285750" lvl="7" indent="-285750">
              <a:buFont typeface="Arial,Sans-Serif"/>
              <a:buChar char="•"/>
            </a:pPr>
            <a:r>
              <a:rPr lang="en-US" sz="1600" b="1" dirty="0">
                <a:solidFill>
                  <a:srgbClr val="0070C0"/>
                </a:solidFill>
                <a:latin typeface="Ubuntu"/>
                <a:cs typeface="Arial"/>
              </a:rPr>
              <a:t>Childhood Trauma Questionnaire – Short Form</a:t>
            </a:r>
            <a:r>
              <a:rPr lang="en-US" sz="1600" b="1" dirty="0">
                <a:solidFill>
                  <a:schemeClr val="accent3"/>
                </a:solidFill>
                <a:latin typeface="Ubuntu"/>
                <a:cs typeface="Arial"/>
              </a:rPr>
              <a:t> </a:t>
            </a:r>
            <a:r>
              <a:rPr lang="en-US" sz="1050" dirty="0">
                <a:solidFill>
                  <a:schemeClr val="accent3"/>
                </a:solidFill>
                <a:latin typeface="Ubuntu"/>
                <a:cs typeface="Arial"/>
              </a:rPr>
              <a:t>(28 items; Bernstein et al., 2003)</a:t>
            </a:r>
          </a:p>
          <a:p>
            <a:pPr lvl="7"/>
            <a:endParaRPr lang="en-US" sz="1000" dirty="0">
              <a:solidFill>
                <a:schemeClr val="accent3"/>
              </a:solidFill>
              <a:latin typeface="Ubuntu"/>
              <a:cs typeface="Arial"/>
            </a:endParaRPr>
          </a:p>
          <a:p>
            <a:pPr marL="285750" lvl="7" indent="-285750">
              <a:buFont typeface="Arial,Sans-Serif"/>
              <a:buChar char="•"/>
            </a:pPr>
            <a:r>
              <a:rPr lang="en-US" sz="1600" dirty="0">
                <a:solidFill>
                  <a:schemeClr val="accent3"/>
                </a:solidFill>
                <a:latin typeface="Ubuntu"/>
                <a:cs typeface="Arial"/>
              </a:rPr>
              <a:t>ACEs Questionnaire </a:t>
            </a:r>
            <a:r>
              <a:rPr lang="en-US" sz="1100" dirty="0">
                <a:solidFill>
                  <a:schemeClr val="accent3"/>
                </a:solidFill>
                <a:latin typeface="Ubuntu"/>
                <a:cs typeface="Arial"/>
              </a:rPr>
              <a:t>(10 items; </a:t>
            </a:r>
            <a:r>
              <a:rPr lang="en-US" sz="1100" err="1">
                <a:solidFill>
                  <a:schemeClr val="accent3"/>
                </a:solidFill>
                <a:latin typeface="Ubuntu"/>
                <a:cs typeface="Arial"/>
              </a:rPr>
              <a:t>Felitti</a:t>
            </a:r>
            <a:r>
              <a:rPr lang="en-US" sz="1100" dirty="0">
                <a:solidFill>
                  <a:schemeClr val="accent3"/>
                </a:solidFill>
                <a:latin typeface="Ubuntu"/>
                <a:cs typeface="Arial"/>
              </a:rPr>
              <a:t> et al., 1998)</a:t>
            </a:r>
            <a:endParaRPr lang="en-US" sz="1100" dirty="0">
              <a:solidFill>
                <a:schemeClr val="accent3"/>
              </a:solidFill>
              <a:latin typeface="Ubuntu"/>
            </a:endParaRPr>
          </a:p>
          <a:p>
            <a:pPr marL="285750" lvl="7" indent="-285750">
              <a:buFont typeface="Arial,Sans-Serif"/>
              <a:buChar char="•"/>
            </a:pPr>
            <a:endParaRPr lang="en-US" sz="1050">
              <a:solidFill>
                <a:schemeClr val="accent3"/>
              </a:solidFill>
              <a:latin typeface="Ubuntu"/>
              <a:cs typeface="Arial"/>
            </a:endParaRPr>
          </a:p>
          <a:p>
            <a:pPr algn="ctr"/>
            <a:r>
              <a:rPr lang="en-US" dirty="0">
                <a:latin typeface="Ubuntu"/>
                <a:cs typeface="Arial"/>
              </a:rPr>
              <a:t>'</a:t>
            </a:r>
          </a:p>
          <a:p>
            <a:pPr algn="ctr"/>
            <a:endParaRPr lang="en-US">
              <a:latin typeface="Ubuntu"/>
              <a:cs typeface="Arial"/>
            </a:endParaRPr>
          </a:p>
          <a:p>
            <a:pPr algn="ctr"/>
            <a:endParaRPr lang="en-US">
              <a:latin typeface="Arial"/>
              <a:cs typeface="Arial"/>
            </a:endParaRPr>
          </a:p>
          <a:p>
            <a:pPr algn="ctr"/>
            <a:endParaRPr lang="en-US">
              <a:cs typeface="Arial"/>
            </a:endParaRPr>
          </a:p>
          <a:p>
            <a:pPr algn="ctr"/>
            <a:endParaRPr lang="en-US">
              <a:cs typeface="Arial"/>
            </a:endParaRPr>
          </a:p>
          <a:p>
            <a:pPr algn="ctr"/>
            <a:endParaRPr lang="en-US">
              <a:cs typeface="Arial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424729F-EA98-869B-B73B-56D2C41CCAC9}"/>
              </a:ext>
            </a:extLst>
          </p:cNvPr>
          <p:cNvSpPr/>
          <p:nvPr/>
        </p:nvSpPr>
        <p:spPr>
          <a:xfrm>
            <a:off x="6286364" y="1526849"/>
            <a:ext cx="2466974" cy="272523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b="1" u="sng">
              <a:solidFill>
                <a:schemeClr val="accent3"/>
              </a:solidFill>
              <a:cs typeface="Arial"/>
            </a:endParaRPr>
          </a:p>
          <a:p>
            <a:pPr algn="ctr"/>
            <a:r>
              <a:rPr lang="en-US" sz="2000" b="1" u="sng" dirty="0">
                <a:solidFill>
                  <a:schemeClr val="accent3"/>
                </a:solidFill>
                <a:cs typeface="Arial"/>
              </a:rPr>
              <a:t>Obesity </a:t>
            </a:r>
            <a:endParaRPr lang="en-US" sz="2000" dirty="0">
              <a:solidFill>
                <a:schemeClr val="accent3"/>
              </a:solidFill>
            </a:endParaRPr>
          </a:p>
          <a:p>
            <a:pPr marL="285750" indent="-285750">
              <a:buFont typeface="Arial,Sans-Serif"/>
              <a:buChar char="•"/>
            </a:pPr>
            <a:r>
              <a:rPr lang="en-US" sz="1800" dirty="0">
                <a:solidFill>
                  <a:schemeClr val="accent3"/>
                </a:solidFill>
                <a:cs typeface="Arial"/>
              </a:rPr>
              <a:t>Perceptions of weight: </a:t>
            </a:r>
            <a:r>
              <a:rPr lang="en-US" dirty="0">
                <a:solidFill>
                  <a:schemeClr val="accent3"/>
                </a:solidFill>
                <a:cs typeface="Arial"/>
              </a:rPr>
              <a:t>How would you describe your weight?</a:t>
            </a:r>
          </a:p>
          <a:p>
            <a:pPr marL="285750" indent="-285750">
              <a:buChar char="•"/>
            </a:pPr>
            <a:endParaRPr lang="en-US" sz="1600" b="1" dirty="0">
              <a:solidFill>
                <a:srgbClr val="0070C0"/>
              </a:solidFill>
              <a:cs typeface="Arial"/>
            </a:endParaRPr>
          </a:p>
          <a:p>
            <a:pPr marL="285750" indent="-285750">
              <a:buChar char="•"/>
            </a:pPr>
            <a:r>
              <a:rPr lang="en-US" sz="1600" b="1" dirty="0">
                <a:solidFill>
                  <a:srgbClr val="0070C0"/>
                </a:solidFill>
                <a:cs typeface="Arial"/>
              </a:rPr>
              <a:t>BMI</a:t>
            </a:r>
            <a:r>
              <a:rPr lang="en-US" sz="1600" b="1" dirty="0">
                <a:solidFill>
                  <a:schemeClr val="accent3"/>
                </a:solidFill>
                <a:cs typeface="Arial"/>
              </a:rPr>
              <a:t>: Calculated with NIH.gov</a:t>
            </a:r>
            <a:endParaRPr lang="en-US" dirty="0">
              <a:solidFill>
                <a:schemeClr val="accent3"/>
              </a:solidFill>
              <a:cs typeface="Arial"/>
            </a:endParaRPr>
          </a:p>
          <a:p>
            <a:r>
              <a:rPr lang="en-US" sz="1600" b="1" dirty="0">
                <a:solidFill>
                  <a:schemeClr val="accent3"/>
                </a:solidFill>
                <a:cs typeface="Arial"/>
              </a:rPr>
              <a:t>     Categories </a:t>
            </a:r>
          </a:p>
          <a:p>
            <a:endParaRPr lang="en-US">
              <a:solidFill>
                <a:schemeClr val="accent3"/>
              </a:solidFill>
              <a:cs typeface="Arial"/>
            </a:endParaRPr>
          </a:p>
          <a:p>
            <a:pPr marL="285750" indent="-285750">
              <a:buChar char="•"/>
            </a:pPr>
            <a:endParaRPr lang="en-US">
              <a:solidFill>
                <a:schemeClr val="accent3"/>
              </a:solidFill>
              <a:cs typeface="Arial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E78844-844F-CAD5-AE59-4940F5B6F061}"/>
              </a:ext>
            </a:extLst>
          </p:cNvPr>
          <p:cNvSpPr/>
          <p:nvPr/>
        </p:nvSpPr>
        <p:spPr>
          <a:xfrm>
            <a:off x="2931358" y="721534"/>
            <a:ext cx="3441290" cy="454741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>
                <a:solidFill>
                  <a:schemeClr val="accent3"/>
                </a:solidFill>
                <a:ea typeface="+mn-lt"/>
                <a:cs typeface="+mn-lt"/>
              </a:rPr>
              <a:t>278 Participants from Prolific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Google Shape;1449;p41"/>
          <p:cNvSpPr txBox="1">
            <a:spLocks noGrp="1"/>
          </p:cNvSpPr>
          <p:nvPr>
            <p:ph type="title" idx="9"/>
          </p:nvPr>
        </p:nvSpPr>
        <p:spPr>
          <a:xfrm>
            <a:off x="-1974300" y="61969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Demographics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62BB27-00DF-A52F-2E0F-67785CFE6AEF}"/>
              </a:ext>
            </a:extLst>
          </p:cNvPr>
          <p:cNvSpPr txBox="1"/>
          <p:nvPr/>
        </p:nvSpPr>
        <p:spPr>
          <a:xfrm>
            <a:off x="111573" y="4304101"/>
            <a:ext cx="389373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00" i="1"/>
              <a:t>Figure 1. </a:t>
            </a:r>
            <a:r>
              <a:rPr lang="en-US" sz="900"/>
              <a:t>Employment Status pie chart, which shows the amount of people in each employment category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34B493-6504-1A75-E037-E9C8BF50D5A3}"/>
              </a:ext>
            </a:extLst>
          </p:cNvPr>
          <p:cNvSpPr txBox="1"/>
          <p:nvPr/>
        </p:nvSpPr>
        <p:spPr>
          <a:xfrm>
            <a:off x="4558342" y="4302579"/>
            <a:ext cx="4275573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00" i="1"/>
              <a:t>Figure 2.  </a:t>
            </a:r>
            <a:r>
              <a:rPr lang="en-US" sz="900"/>
              <a:t>Pie chart featuring the weight distribution of the sample</a:t>
            </a:r>
          </a:p>
        </p:txBody>
      </p:sp>
      <p:pic>
        <p:nvPicPr>
          <p:cNvPr id="7" name="Picture 6" descr="A pie chart with numbers and a number&#10;&#10;Description automatically generated">
            <a:extLst>
              <a:ext uri="{FF2B5EF4-FFF2-40B4-BE49-F238E27FC236}">
                <a16:creationId xmlns:a16="http://schemas.microsoft.com/office/drawing/2014/main" id="{002AEE46-B246-A1C1-2FF5-28FAB264F2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640" b="-181"/>
          <a:stretch/>
        </p:blipFill>
        <p:spPr>
          <a:xfrm>
            <a:off x="4556555" y="897687"/>
            <a:ext cx="4582299" cy="3348130"/>
          </a:xfrm>
          <a:prstGeom prst="rect">
            <a:avLst/>
          </a:prstGeom>
        </p:spPr>
      </p:pic>
      <p:pic>
        <p:nvPicPr>
          <p:cNvPr id="8" name="Picture 7" descr="A pie chart with text and numbers&#10;&#10;Description automatically generated">
            <a:extLst>
              <a:ext uri="{FF2B5EF4-FFF2-40B4-BE49-F238E27FC236}">
                <a16:creationId xmlns:a16="http://schemas.microsoft.com/office/drawing/2014/main" id="{BB94E54F-14FC-4BC7-556C-AD236751C2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335" y="897410"/>
            <a:ext cx="4010789" cy="335382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Google Shape;1449;p41"/>
          <p:cNvSpPr txBox="1">
            <a:spLocks noGrp="1"/>
          </p:cNvSpPr>
          <p:nvPr>
            <p:ph type="title" idx="9"/>
          </p:nvPr>
        </p:nvSpPr>
        <p:spPr>
          <a:xfrm>
            <a:off x="471934" y="-48606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Results </a:t>
            </a:r>
          </a:p>
        </p:txBody>
      </p:sp>
      <p:pic>
        <p:nvPicPr>
          <p:cNvPr id="7" name="Picture 6" descr="A table with numbers and symbols&#10;&#10;Description automatically generated">
            <a:extLst>
              <a:ext uri="{FF2B5EF4-FFF2-40B4-BE49-F238E27FC236}">
                <a16:creationId xmlns:a16="http://schemas.microsoft.com/office/drawing/2014/main" id="{55C11D52-1105-D74D-AD8F-7C69D35C913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185" r="1576"/>
          <a:stretch/>
        </p:blipFill>
        <p:spPr>
          <a:xfrm>
            <a:off x="433939" y="1514363"/>
            <a:ext cx="8345963" cy="262075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F69D0D-3093-21A5-0B5A-C43F70786BA4}"/>
              </a:ext>
            </a:extLst>
          </p:cNvPr>
          <p:cNvSpPr txBox="1"/>
          <p:nvPr/>
        </p:nvSpPr>
        <p:spPr>
          <a:xfrm>
            <a:off x="361638" y="3778266"/>
            <a:ext cx="2743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1200">
              <a:latin typeface="Times New Roman"/>
              <a:cs typeface="Times New Roman"/>
            </a:endParaRPr>
          </a:p>
          <a:p>
            <a:r>
              <a:rPr lang="en-US" sz="1200">
                <a:latin typeface="Times New Roman"/>
                <a:cs typeface="Times New Roman"/>
              </a:rPr>
              <a:t>* </a:t>
            </a:r>
            <a:r>
              <a:rPr lang="en-US" sz="1200" i="1">
                <a:latin typeface="Times New Roman"/>
                <a:cs typeface="Times New Roman"/>
              </a:rPr>
              <a:t>p &lt; </a:t>
            </a:r>
            <a:r>
              <a:rPr lang="en-US" sz="1200">
                <a:latin typeface="Times New Roman"/>
                <a:cs typeface="Times New Roman"/>
              </a:rPr>
              <a:t>.05, ** </a:t>
            </a:r>
            <a:r>
              <a:rPr lang="en-US" sz="1200" i="1">
                <a:latin typeface="Times New Roman"/>
                <a:cs typeface="Times New Roman"/>
              </a:rPr>
              <a:t>p </a:t>
            </a:r>
            <a:r>
              <a:rPr lang="en-US" sz="1200">
                <a:latin typeface="Times New Roman"/>
                <a:cs typeface="Times New Roman"/>
              </a:rPr>
              <a:t>&lt; .01, *** </a:t>
            </a:r>
            <a:r>
              <a:rPr lang="en-US" sz="1200" i="1">
                <a:latin typeface="Times New Roman"/>
                <a:cs typeface="Times New Roman"/>
              </a:rPr>
              <a:t>p </a:t>
            </a:r>
            <a:r>
              <a:rPr lang="en-US" sz="1200">
                <a:latin typeface="Times New Roman"/>
                <a:cs typeface="Times New Roman"/>
              </a:rPr>
              <a:t>&lt; .001			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429B76-729E-208A-8939-14F007457528}"/>
              </a:ext>
            </a:extLst>
          </p:cNvPr>
          <p:cNvSpPr txBox="1"/>
          <p:nvPr/>
        </p:nvSpPr>
        <p:spPr>
          <a:xfrm>
            <a:off x="368021" y="1350875"/>
            <a:ext cx="5763985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900" i="1"/>
              <a:t>Figure 3. </a:t>
            </a:r>
            <a:r>
              <a:rPr lang="en-US" sz="900"/>
              <a:t>Correlations among key variables</a:t>
            </a:r>
          </a:p>
        </p:txBody>
      </p:sp>
    </p:spTree>
    <p:extLst>
      <p:ext uri="{BB962C8B-B14F-4D97-AF65-F5344CB8AC3E}">
        <p14:creationId xmlns:p14="http://schemas.microsoft.com/office/powerpoint/2010/main" val="2113110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205B7B-60CD-3B22-ADC5-104A91646D9C}"/>
              </a:ext>
            </a:extLst>
          </p:cNvPr>
          <p:cNvSpPr/>
          <p:nvPr/>
        </p:nvSpPr>
        <p:spPr>
          <a:xfrm>
            <a:off x="2333394" y="2571020"/>
            <a:ext cx="4473843" cy="21458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25AD6F2-19ED-FB4F-5275-60E1DCBF001B}"/>
              </a:ext>
            </a:extLst>
          </p:cNvPr>
          <p:cNvGrpSpPr/>
          <p:nvPr/>
        </p:nvGrpSpPr>
        <p:grpSpPr>
          <a:xfrm>
            <a:off x="2492189" y="2833056"/>
            <a:ext cx="4156905" cy="1524035"/>
            <a:chOff x="98888" y="2260488"/>
            <a:chExt cx="4266544" cy="152403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91D5AAC-3DF3-DA84-49F7-C05ECA02E481}"/>
                </a:ext>
              </a:extLst>
            </p:cNvPr>
            <p:cNvSpPr/>
            <p:nvPr/>
          </p:nvSpPr>
          <p:spPr>
            <a:xfrm>
              <a:off x="2756951" y="3277821"/>
              <a:ext cx="1608481" cy="506701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Ubuntu"/>
                  <a:cs typeface="Arial"/>
                </a:rPr>
                <a:t>Obesity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FB1B3A7-03EB-FF21-D7F3-01E1FA4A97AC}"/>
                </a:ext>
              </a:extLst>
            </p:cNvPr>
            <p:cNvGrpSpPr/>
            <p:nvPr/>
          </p:nvGrpSpPr>
          <p:grpSpPr>
            <a:xfrm>
              <a:off x="1574562" y="2260488"/>
              <a:ext cx="1227191" cy="1388970"/>
              <a:chOff x="1574562" y="2260488"/>
              <a:chExt cx="1227191" cy="1388970"/>
            </a:xfrm>
          </p:grpSpPr>
          <p:sp>
            <p:nvSpPr>
              <p:cNvPr id="9" name="Arrow: Right 8">
                <a:extLst>
                  <a:ext uri="{FF2B5EF4-FFF2-40B4-BE49-F238E27FC236}">
                    <a16:creationId xmlns:a16="http://schemas.microsoft.com/office/drawing/2014/main" id="{384E8625-9966-457C-D757-1B13454D47A0}"/>
                  </a:ext>
                </a:extLst>
              </p:cNvPr>
              <p:cNvSpPr/>
              <p:nvPr/>
            </p:nvSpPr>
            <p:spPr>
              <a:xfrm rot="5400000">
                <a:off x="1701243" y="2861340"/>
                <a:ext cx="1044442" cy="324901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57B457B-16AE-C0A8-1F92-3DD044DAA037}"/>
                  </a:ext>
                </a:extLst>
              </p:cNvPr>
              <p:cNvSpPr/>
              <p:nvPr/>
            </p:nvSpPr>
            <p:spPr>
              <a:xfrm>
                <a:off x="1658751" y="2260488"/>
                <a:ext cx="1143002" cy="496019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pPr algn="ctr"/>
                <a:r>
                  <a:rPr lang="en-US" sz="2800" b="1">
                    <a:solidFill>
                      <a:schemeClr val="tx1"/>
                    </a:solidFill>
                    <a:latin typeface="Ubuntu"/>
                    <a:cs typeface="Arial"/>
                  </a:rPr>
                  <a:t>BCEs</a:t>
                </a:r>
              </a:p>
            </p:txBody>
          </p:sp>
          <p:sp>
            <p:nvSpPr>
              <p:cNvPr id="11" name="Arrow: Right 10">
                <a:extLst>
                  <a:ext uri="{FF2B5EF4-FFF2-40B4-BE49-F238E27FC236}">
                    <a16:creationId xmlns:a16="http://schemas.microsoft.com/office/drawing/2014/main" id="{018919CC-8C2E-C94B-DCB1-41A4C50DBC53}"/>
                  </a:ext>
                </a:extLst>
              </p:cNvPr>
              <p:cNvSpPr/>
              <p:nvPr/>
            </p:nvSpPr>
            <p:spPr>
              <a:xfrm>
                <a:off x="1574562" y="3383813"/>
                <a:ext cx="1207699" cy="265645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5E02D34-0D56-15A3-E58B-E41CD157178C}"/>
                </a:ext>
              </a:extLst>
            </p:cNvPr>
            <p:cNvSpPr/>
            <p:nvPr/>
          </p:nvSpPr>
          <p:spPr>
            <a:xfrm>
              <a:off x="98888" y="3288504"/>
              <a:ext cx="1391010" cy="496019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Ubuntu"/>
                  <a:cs typeface="Arial"/>
                </a:rPr>
                <a:t>ACEs</a:t>
              </a:r>
              <a:endParaRPr lang="en-US" sz="2000" b="1">
                <a:solidFill>
                  <a:schemeClr val="tx1"/>
                </a:solidFill>
                <a:latin typeface="Ubuntu"/>
              </a:endParaRPr>
            </a:p>
          </p:txBody>
        </p:sp>
      </p:grpSp>
      <p:sp>
        <p:nvSpPr>
          <p:cNvPr id="13" name="Multiplication Sign 12">
            <a:extLst>
              <a:ext uri="{FF2B5EF4-FFF2-40B4-BE49-F238E27FC236}">
                <a16:creationId xmlns:a16="http://schemas.microsoft.com/office/drawing/2014/main" id="{9CE37436-8FD3-21D8-C141-C6DEC4A43B04}"/>
              </a:ext>
            </a:extLst>
          </p:cNvPr>
          <p:cNvSpPr/>
          <p:nvPr/>
        </p:nvSpPr>
        <p:spPr>
          <a:xfrm>
            <a:off x="4278672" y="3522974"/>
            <a:ext cx="523429" cy="24569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27FCA16-EBA5-9C2D-0DCD-F6782152538F}"/>
              </a:ext>
            </a:extLst>
          </p:cNvPr>
          <p:cNvGrpSpPr/>
          <p:nvPr/>
        </p:nvGrpSpPr>
        <p:grpSpPr>
          <a:xfrm>
            <a:off x="2033040" y="811602"/>
            <a:ext cx="5078802" cy="477608"/>
            <a:chOff x="3663333" y="3077105"/>
            <a:chExt cx="5078802" cy="477608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147557D-5E3F-58F5-68C2-ABABD90B5D48}"/>
                </a:ext>
              </a:extLst>
            </p:cNvPr>
            <p:cNvSpPr/>
            <p:nvPr/>
          </p:nvSpPr>
          <p:spPr>
            <a:xfrm>
              <a:off x="3663333" y="3077105"/>
              <a:ext cx="1563538" cy="47445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9pPr>
            </a:lstStyle>
            <a:p>
              <a:pPr algn="ctr"/>
              <a:r>
                <a:rPr lang="en-US" sz="2400" b="1">
                  <a:solidFill>
                    <a:schemeClr val="tx1"/>
                  </a:solidFill>
                  <a:cs typeface="Arial"/>
                </a:rPr>
                <a:t>BCEs</a:t>
              </a:r>
              <a:endParaRPr lang="en-US" sz="2400" b="1">
                <a:solidFill>
                  <a:schemeClr val="tx1"/>
                </a:solidFill>
              </a:endParaRPr>
            </a:p>
          </p:txBody>
        </p:sp>
        <p:sp>
          <p:nvSpPr>
            <p:cNvPr id="16" name="Arrow: Right 15">
              <a:extLst>
                <a:ext uri="{FF2B5EF4-FFF2-40B4-BE49-F238E27FC236}">
                  <a16:creationId xmlns:a16="http://schemas.microsoft.com/office/drawing/2014/main" id="{A8706EF9-C459-0458-69AD-37C2D0DEFD01}"/>
                </a:ext>
              </a:extLst>
            </p:cNvPr>
            <p:cNvSpPr/>
            <p:nvPr/>
          </p:nvSpPr>
          <p:spPr>
            <a:xfrm>
              <a:off x="5440426" y="3080261"/>
              <a:ext cx="1498840" cy="474452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9pPr>
            </a:lstStyle>
            <a:p>
              <a:pPr algn="ctr"/>
              <a:endParaRPr lang="en-US" b="1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2FD9B2E-286D-FFD2-96BE-A53BC49F862B}"/>
                </a:ext>
              </a:extLst>
            </p:cNvPr>
            <p:cNvSpPr/>
            <p:nvPr/>
          </p:nvSpPr>
          <p:spPr>
            <a:xfrm>
              <a:off x="7178597" y="3077105"/>
              <a:ext cx="1563538" cy="47445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9pPr>
            </a:lstStyle>
            <a:p>
              <a:pPr algn="ctr"/>
              <a:r>
                <a:rPr lang="en-US" sz="2400" b="1">
                  <a:solidFill>
                    <a:schemeClr val="tx1"/>
                  </a:solidFill>
                  <a:cs typeface="Arial"/>
                </a:rPr>
                <a:t>BMI</a:t>
              </a:r>
              <a:endParaRPr lang="en-US" sz="24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4E5E9DD-4EE3-D139-F08A-76B87FD40872}"/>
              </a:ext>
            </a:extLst>
          </p:cNvPr>
          <p:cNvGrpSpPr/>
          <p:nvPr/>
        </p:nvGrpSpPr>
        <p:grpSpPr>
          <a:xfrm>
            <a:off x="2033038" y="1701365"/>
            <a:ext cx="5078803" cy="477608"/>
            <a:chOff x="3663332" y="3896614"/>
            <a:chExt cx="5078803" cy="47760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179EE27-23CB-8008-8978-CBCEF9BE11DE}"/>
                </a:ext>
              </a:extLst>
            </p:cNvPr>
            <p:cNvSpPr/>
            <p:nvPr/>
          </p:nvSpPr>
          <p:spPr>
            <a:xfrm>
              <a:off x="3663332" y="3896614"/>
              <a:ext cx="1563538" cy="47445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9pPr>
            </a:lstStyle>
            <a:p>
              <a:pPr algn="ctr"/>
              <a:r>
                <a:rPr lang="en-US" sz="2400" b="1">
                  <a:solidFill>
                    <a:schemeClr val="tx1"/>
                  </a:solidFill>
                  <a:cs typeface="Arial"/>
                </a:rPr>
                <a:t>CTQ-SF</a:t>
              </a:r>
            </a:p>
          </p:txBody>
        </p:sp>
        <p:sp>
          <p:nvSpPr>
            <p:cNvPr id="20" name="Arrow: Right 19">
              <a:extLst>
                <a:ext uri="{FF2B5EF4-FFF2-40B4-BE49-F238E27FC236}">
                  <a16:creationId xmlns:a16="http://schemas.microsoft.com/office/drawing/2014/main" id="{1E9F8E58-17A7-0F3E-4388-C944526535DA}"/>
                </a:ext>
              </a:extLst>
            </p:cNvPr>
            <p:cNvSpPr/>
            <p:nvPr/>
          </p:nvSpPr>
          <p:spPr>
            <a:xfrm>
              <a:off x="5440426" y="3899770"/>
              <a:ext cx="1498840" cy="474452"/>
            </a:xfrm>
            <a:prstGeom prst="rightArrow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9pPr>
            </a:lstStyle>
            <a:p>
              <a:pPr algn="ctr"/>
              <a:endParaRPr lang="en-US" b="1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0138936-CC92-38E4-09B5-149818A05937}"/>
                </a:ext>
              </a:extLst>
            </p:cNvPr>
            <p:cNvSpPr/>
            <p:nvPr/>
          </p:nvSpPr>
          <p:spPr>
            <a:xfrm>
              <a:off x="7178597" y="3896614"/>
              <a:ext cx="1563538" cy="47445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Arial"/>
                </a:defRPr>
              </a:lvl9pPr>
            </a:lstStyle>
            <a:p>
              <a:pPr algn="ctr"/>
              <a:r>
                <a:rPr lang="en-US" sz="2400" b="1">
                  <a:solidFill>
                    <a:schemeClr val="tx1"/>
                  </a:solidFill>
                  <a:cs typeface="Arial"/>
                </a:rPr>
                <a:t>BMI</a:t>
              </a:r>
              <a:endParaRPr lang="en-US" sz="2400" b="1">
                <a:solidFill>
                  <a:schemeClr val="tx1"/>
                </a:solidFill>
              </a:endParaRPr>
            </a:p>
          </p:txBody>
        </p:sp>
      </p:grpSp>
      <p:sp>
        <p:nvSpPr>
          <p:cNvPr id="2" name="Minus Sign 1">
            <a:extLst>
              <a:ext uri="{FF2B5EF4-FFF2-40B4-BE49-F238E27FC236}">
                <a16:creationId xmlns:a16="http://schemas.microsoft.com/office/drawing/2014/main" id="{C5B2D623-08F8-C679-668A-1663747D9633}"/>
              </a:ext>
            </a:extLst>
          </p:cNvPr>
          <p:cNvSpPr/>
          <p:nvPr/>
        </p:nvSpPr>
        <p:spPr>
          <a:xfrm>
            <a:off x="4160108" y="777446"/>
            <a:ext cx="607540" cy="545756"/>
          </a:xfrm>
          <a:solidFill>
            <a:schemeClr val="accent3"/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us Sign 2">
            <a:extLst>
              <a:ext uri="{FF2B5EF4-FFF2-40B4-BE49-F238E27FC236}">
                <a16:creationId xmlns:a16="http://schemas.microsoft.com/office/drawing/2014/main" id="{F91247D0-7E12-5DE9-A16B-120943CF73D5}"/>
              </a:ext>
            </a:extLst>
          </p:cNvPr>
          <p:cNvSpPr/>
          <p:nvPr/>
        </p:nvSpPr>
        <p:spPr>
          <a:xfrm>
            <a:off x="4201296" y="1668162"/>
            <a:ext cx="525163" cy="540608"/>
          </a:xfrm>
          <a:prstGeom prst="mathPlus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91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6" name="Google Shape;1516;p47"/>
          <p:cNvSpPr txBox="1">
            <a:spLocks noGrp="1"/>
          </p:cNvSpPr>
          <p:nvPr>
            <p:ph type="title"/>
          </p:nvPr>
        </p:nvSpPr>
        <p:spPr>
          <a:xfrm>
            <a:off x="694759" y="284943"/>
            <a:ext cx="4854000" cy="997500"/>
          </a:xfr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r>
              <a:rPr lang="en" dirty="0"/>
              <a:t>Discussion &amp; Future</a:t>
            </a:r>
            <a:r>
              <a:rPr lang="en" b="1" i="0" u="none" strike="noStrike" cap="none" dirty="0">
                <a:latin typeface="Ubuntu"/>
                <a:ea typeface="Ubuntu"/>
                <a:cs typeface="Ubuntu"/>
                <a:sym typeface="Ubuntu"/>
              </a:rPr>
              <a:t> Directions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458638-1376-FA8E-F047-5B3C8EF1D50C}"/>
              </a:ext>
            </a:extLst>
          </p:cNvPr>
          <p:cNvSpPr txBox="1"/>
          <p:nvPr/>
        </p:nvSpPr>
        <p:spPr>
          <a:xfrm>
            <a:off x="612382" y="1378216"/>
            <a:ext cx="6406045" cy="3153259"/>
          </a:xfrm>
          <a:prstGeom prst="rect">
            <a:avLst/>
          </a:prstGeom>
          <a:noFill/>
          <a:ln>
            <a:noFill/>
          </a:ln>
        </p:spPr>
        <p:txBody>
          <a:bodyPr rot="0" spcFirstLastPara="1" vertOverflow="overflow" horzOverflow="overflow" vert="horz" wrap="square" lIns="91425" tIns="91425" rIns="91425" bIns="91425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457200" indent="-342900">
              <a:spcBef>
                <a:spcPts val="1000"/>
              </a:spcBef>
              <a:buClr>
                <a:schemeClr val="dk1"/>
              </a:buClr>
              <a:buSzPts val="1800"/>
              <a:buFont typeface="Nunito Light"/>
              <a:buChar char="-"/>
            </a:pPr>
            <a:r>
              <a:rPr lang="en-US" sz="1500" dirty="0">
                <a:solidFill>
                  <a:schemeClr val="dk1"/>
                </a:solidFill>
                <a:latin typeface="Ubuntu"/>
                <a:ea typeface="Ubuntu"/>
                <a:cs typeface="Ubuntu"/>
              </a:rPr>
              <a:t>As BCEs increase BMI was more likely to decrease </a:t>
            </a:r>
            <a:endParaRPr lang="en-US" sz="1500" dirty="0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457200" indent="-342900">
              <a:spcBef>
                <a:spcPts val="1000"/>
              </a:spcBef>
              <a:buClr>
                <a:schemeClr val="dk1"/>
              </a:buClr>
              <a:buSzPts val="1800"/>
              <a:buFont typeface="Nunito Light"/>
              <a:buChar char="-"/>
            </a:pPr>
            <a:r>
              <a:rPr lang="en-US" sz="1500" dirty="0">
                <a:solidFill>
                  <a:schemeClr val="dk1"/>
                </a:solidFill>
                <a:latin typeface="Ubuntu"/>
                <a:ea typeface="Ubuntu"/>
                <a:cs typeface="Ubuntu"/>
              </a:rPr>
              <a:t>As ACEs increase BMI was more likely to increase </a:t>
            </a:r>
            <a:endParaRPr lang="en-US" sz="1500" dirty="0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457200" indent="-342900">
              <a:spcBef>
                <a:spcPts val="1000"/>
              </a:spcBef>
              <a:buClr>
                <a:schemeClr val="dk1"/>
              </a:buClr>
              <a:buSzPts val="1800"/>
              <a:buFont typeface="Nunito Light"/>
              <a:buChar char="-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Type of Trauma </a:t>
            </a:r>
            <a:endParaRPr lang="en-US" dirty="0">
              <a:solidFill>
                <a:schemeClr val="dk1"/>
              </a:solidFill>
            </a:endParaRPr>
          </a:p>
          <a:p>
            <a:pPr marL="457200" indent="-342900">
              <a:spcBef>
                <a:spcPts val="1000"/>
              </a:spcBef>
              <a:buClr>
                <a:schemeClr val="dk1"/>
              </a:buClr>
              <a:buSzPts val="1800"/>
              <a:buFont typeface="Nunito Light"/>
              <a:buChar char="-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Validation of MHFS</a:t>
            </a:r>
            <a:endParaRPr lang="en-US" sz="1500" b="0" i="0" u="none" strike="noStrike" cap="none" dirty="0">
              <a:solidFill>
                <a:schemeClr val="dk1"/>
              </a:solidFill>
              <a:latin typeface="Ubuntu"/>
              <a:ea typeface="Ubuntu"/>
              <a:cs typeface="Ubuntu"/>
            </a:endParaRPr>
          </a:p>
          <a:p>
            <a:pPr marL="457200" indent="-342900">
              <a:spcBef>
                <a:spcPts val="1000"/>
              </a:spcBef>
              <a:buClr>
                <a:schemeClr val="dk1"/>
              </a:buClr>
              <a:buSzPts val="1800"/>
              <a:buFont typeface="Nunito Light"/>
              <a:buChar char="-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Utilize data collected from SONA (n = 239)</a:t>
            </a:r>
            <a:endParaRPr lang="en-US" sz="1500" b="0" i="0" u="none" strike="noStrike" cap="none" dirty="0">
              <a:solidFill>
                <a:schemeClr val="dk1"/>
              </a:solidFill>
              <a:latin typeface="Ubuntu"/>
              <a:ea typeface="Ubuntu"/>
              <a:cs typeface="Ubuntu"/>
            </a:endParaRPr>
          </a:p>
          <a:p>
            <a:pPr marL="457200" indent="-342900">
              <a:spcBef>
                <a:spcPts val="1000"/>
              </a:spcBef>
              <a:buClr>
                <a:schemeClr val="dk1"/>
              </a:buClr>
              <a:buSzPts val="1800"/>
              <a:buFont typeface="Nunito Light"/>
              <a:buChar char="-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Investigate other variables that were measured such as anxiety and resiliency </a:t>
            </a:r>
            <a:endParaRPr lang="en-US" sz="1500" b="0" i="0" u="none" strike="noStrike" cap="none" dirty="0">
              <a:solidFill>
                <a:schemeClr val="dk1"/>
              </a:solidFill>
              <a:latin typeface="Ubuntu"/>
              <a:ea typeface="Ubuntu"/>
              <a:cs typeface="Ubuntu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5" name="Google Shape;2215;p74"/>
          <p:cNvSpPr txBox="1">
            <a:spLocks noGrp="1"/>
          </p:cNvSpPr>
          <p:nvPr>
            <p:ph type="title"/>
          </p:nvPr>
        </p:nvSpPr>
        <p:spPr>
          <a:xfrm>
            <a:off x="311700" y="467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References </a:t>
            </a:r>
          </a:p>
        </p:txBody>
      </p:sp>
      <p:sp>
        <p:nvSpPr>
          <p:cNvPr id="2216" name="Google Shape;2216;p74"/>
          <p:cNvSpPr txBox="1">
            <a:spLocks noGrp="1"/>
          </p:cNvSpPr>
          <p:nvPr>
            <p:ph type="body" idx="1"/>
          </p:nvPr>
        </p:nvSpPr>
        <p:spPr>
          <a:xfrm>
            <a:off x="705500" y="733375"/>
            <a:ext cx="7281600" cy="368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sz="1200" b="1" dirty="0">
              <a:solidFill>
                <a:schemeClr val="dk1"/>
              </a:solidFill>
            </a:endParaRPr>
          </a:p>
          <a:p>
            <a:pPr>
              <a:buNone/>
            </a:pP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Bernstein, D. P., Stein, J. A., Newcomb, M. D., Walker, E., Pogge, D., </a:t>
            </a:r>
            <a:r>
              <a:rPr lang="en-US" sz="1200" dirty="0" err="1">
                <a:solidFill>
                  <a:schemeClr val="tx1"/>
                </a:solidFill>
                <a:latin typeface="Times New Roman"/>
                <a:cs typeface="Times New Roman"/>
              </a:rPr>
              <a:t>Ahluvalia</a:t>
            </a: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, T., ... &amp; </a:t>
            </a:r>
            <a:r>
              <a:rPr lang="en-US" sz="1200" dirty="0" err="1">
                <a:solidFill>
                  <a:schemeClr val="tx1"/>
                </a:solidFill>
                <a:latin typeface="Times New Roman"/>
                <a:cs typeface="Times New Roman"/>
              </a:rPr>
              <a:t>Zule</a:t>
            </a: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, W. (2003). Development and validation of a brief screening version of the childhood trauma questionnaire. Child Abuse &amp; Neglect, 27(2), 169–190.</a:t>
            </a:r>
          </a:p>
          <a:p>
            <a:pPr>
              <a:buNone/>
            </a:pP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Doom, J. R., Seok, D., Narayan, A. J., &amp; Fox, K. R. (2021). Adverse and benevolent childhood experiences predict mental health during the COVID-19 pandemic. </a:t>
            </a:r>
            <a:r>
              <a:rPr lang="en-US" sz="1200" i="1" dirty="0">
                <a:solidFill>
                  <a:schemeClr val="tx1"/>
                </a:solidFill>
                <a:latin typeface="Times New Roman"/>
                <a:cs typeface="Times New Roman"/>
              </a:rPr>
              <a:t>Adversity and resilience science, 2</a:t>
            </a: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(3), 193–204. </a:t>
            </a: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https://doi.org/10.1007/s42844-021-00038-6</a:t>
            </a: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 </a:t>
            </a:r>
            <a:endParaRPr lang="en-US" sz="1200" dirty="0">
              <a:solidFill>
                <a:schemeClr val="tx1"/>
              </a:solidFill>
              <a:latin typeface="Times New Roman"/>
            </a:endParaRPr>
          </a:p>
          <a:p>
            <a:pPr>
              <a:buNone/>
            </a:pPr>
            <a:r>
              <a:rPr lang="en-US" sz="1200" dirty="0" err="1">
                <a:solidFill>
                  <a:schemeClr val="tx1"/>
                </a:solidFill>
                <a:latin typeface="Times New Roman"/>
                <a:cs typeface="Times New Roman"/>
              </a:rPr>
              <a:t>Felitti</a:t>
            </a: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, V. J., Anda, R. F., Nordenberg, D., Williamson, D. F., Spitz, A. M., Edwards, V., Koss, M. P., &amp; Marks, J. S. (1998). Relationship of childhood abuse and household dysfunction to many of the leading causes of death in adults. The Adverse Childhood Experiences (ACE) Study. </a:t>
            </a:r>
            <a:r>
              <a:rPr lang="en-US" sz="1200" i="1" dirty="0">
                <a:solidFill>
                  <a:schemeClr val="tx1"/>
                </a:solidFill>
                <a:latin typeface="Times New Roman"/>
                <a:cs typeface="Times New Roman"/>
              </a:rPr>
              <a:t>American journal of preventive medicine</a:t>
            </a: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, </a:t>
            </a:r>
            <a:r>
              <a:rPr lang="en-US" sz="1200" i="1" dirty="0">
                <a:solidFill>
                  <a:schemeClr val="tx1"/>
                </a:solidFill>
                <a:latin typeface="Times New Roman"/>
                <a:cs typeface="Times New Roman"/>
              </a:rPr>
              <a:t>14</a:t>
            </a: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(4), 245–258. </a:t>
            </a:r>
            <a:r>
              <a:rPr lang="en-US" sz="1200" u="sng" dirty="0">
                <a:solidFill>
                  <a:schemeClr val="tx1"/>
                </a:solidFill>
                <a:latin typeface="Times New Roman"/>
                <a:cs typeface="Times New Roma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https://doi.org/10.1016/s0749-3797(98)00017-8</a:t>
            </a:r>
            <a:endParaRPr lang="en-US" sz="1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  Javier, Hoffman, L. R., &amp; Shah, S. I. (2019). Making the case for ACEs: adverse childhood experiences, obesity, and long-term health. Pediatric Research, 86(4), 420–422.</a:t>
            </a:r>
          </a:p>
          <a:p>
            <a:pPr>
              <a:buNone/>
            </a:pP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Narayan A. J., Rivera, M. L., Bernstein R., Harris W., Liberman A. (2018) Positive childhood experiences predict less psychopathology and stress in pregnant women with childhood adversity: A pilot study of the benevolent childhood experiences (BCEs) scale. </a:t>
            </a:r>
            <a:r>
              <a:rPr lang="en-US" sz="1200" i="1" dirty="0">
                <a:solidFill>
                  <a:schemeClr val="tx1"/>
                </a:solidFill>
                <a:latin typeface="Times New Roman"/>
                <a:cs typeface="Times New Roman"/>
              </a:rPr>
              <a:t>Child Abuse &amp; Neglect, 78</a:t>
            </a: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, 19–30. ttps://doi.org/10.1016/j.chiabu.2017.09.022</a:t>
            </a:r>
          </a:p>
          <a:p>
            <a:pPr>
              <a:buNone/>
            </a:pP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Shevlin, M., </a:t>
            </a:r>
            <a:r>
              <a:rPr lang="en-US" sz="1200" dirty="0" err="1">
                <a:solidFill>
                  <a:schemeClr val="tx1"/>
                </a:solidFill>
                <a:latin typeface="Times New Roman"/>
                <a:cs typeface="Times New Roman"/>
              </a:rPr>
              <a:t>Redican</a:t>
            </a: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, E., McElroy, E., Ben-Ezra, M., </a:t>
            </a:r>
            <a:r>
              <a:rPr lang="en-US" sz="1200" dirty="0" err="1">
                <a:solidFill>
                  <a:schemeClr val="tx1"/>
                </a:solidFill>
                <a:latin typeface="Times New Roman"/>
                <a:cs typeface="Times New Roman"/>
              </a:rPr>
              <a:t>Karatzias</a:t>
            </a: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, T., &amp; Hyland, P. (2023). Measuring positive memories of home and family during childhood: The development and initial validation of the ‘Memories of Home and Family Scale.’ </a:t>
            </a:r>
            <a:r>
              <a:rPr lang="en-US" sz="1200" i="1" dirty="0">
                <a:solidFill>
                  <a:schemeClr val="tx1"/>
                </a:solidFill>
                <a:latin typeface="Times New Roman"/>
                <a:cs typeface="Times New Roman"/>
              </a:rPr>
              <a:t>Current Psychology (New Brunswick, N.J.)</a:t>
            </a: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, </a:t>
            </a:r>
            <a:r>
              <a:rPr lang="en-US" sz="1200" i="1" dirty="0">
                <a:solidFill>
                  <a:schemeClr val="tx1"/>
                </a:solidFill>
                <a:latin typeface="Times New Roman"/>
                <a:cs typeface="Times New Roman"/>
              </a:rPr>
              <a:t>42</a:t>
            </a: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(26), 22255–22264. </a:t>
            </a:r>
            <a:r>
              <a:rPr lang="en-US" sz="1200" u="sng" dirty="0">
                <a:solidFill>
                  <a:schemeClr val="tx1"/>
                </a:solidFill>
                <a:latin typeface="Times New Roman"/>
                <a:cs typeface="Times New Roman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https://doi.org/10.1007/s12144-022-03220-w</a:t>
            </a:r>
            <a:endParaRPr lang="en-US" sz="1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U.S. Department of Health and Human Services. (n.d.). </a:t>
            </a:r>
            <a:r>
              <a:rPr lang="en-US" sz="1200" i="1" dirty="0">
                <a:solidFill>
                  <a:schemeClr val="tx1"/>
                </a:solidFill>
                <a:latin typeface="Times New Roman"/>
                <a:cs typeface="Times New Roman"/>
              </a:rPr>
              <a:t>Calculate your BMI - standard BMI Calculator</a:t>
            </a:r>
            <a:r>
              <a:rPr lang="en-US" sz="1200" dirty="0">
                <a:solidFill>
                  <a:schemeClr val="tx1"/>
                </a:solidFill>
                <a:latin typeface="Times New Roman"/>
                <a:cs typeface="Times New Roman"/>
              </a:rPr>
              <a:t>. National Heart Lung and Blood Institute. </a:t>
            </a:r>
            <a:r>
              <a:rPr lang="en-US" sz="1200" u="sng" dirty="0">
                <a:solidFill>
                  <a:schemeClr val="tx1"/>
                </a:solidFill>
                <a:latin typeface="Times New Roman"/>
                <a:cs typeface="Times New Roman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https://www.nhlbi.nih.gov/health/educational/lose_wt/BMI/bmicalc.htm</a:t>
            </a:r>
            <a:endParaRPr lang="en-US" sz="1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tx1"/>
              </a:solidFill>
              <a:latin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mily Fun by Slidesgo">
  <a:themeElements>
    <a:clrScheme name="Simple Light">
      <a:dk1>
        <a:srgbClr val="00525F"/>
      </a:dk1>
      <a:lt1>
        <a:srgbClr val="FC854F"/>
      </a:lt1>
      <a:dk2>
        <a:srgbClr val="FFFFFF"/>
      </a:dk2>
      <a:lt2>
        <a:srgbClr val="F8F4EC"/>
      </a:lt2>
      <a:accent1>
        <a:srgbClr val="FFAB40"/>
      </a:accent1>
      <a:accent2>
        <a:srgbClr val="6BA4AA"/>
      </a:accent2>
      <a:accent3>
        <a:srgbClr val="00525F"/>
      </a:accent3>
      <a:accent4>
        <a:srgbClr val="B3D2D5"/>
      </a:accent4>
      <a:accent5>
        <a:srgbClr val="FDEAC8"/>
      </a:accent5>
      <a:accent6>
        <a:srgbClr val="FFFFFF"/>
      </a:accent6>
      <a:hlink>
        <a:srgbClr val="00525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00525F"/>
      </a:dk2>
      <a:lt2>
        <a:srgbClr val="EEEEEE"/>
      </a:lt2>
      <a:accent1>
        <a:srgbClr val="00525F"/>
      </a:accent1>
      <a:accent2>
        <a:srgbClr val="6BA4AA"/>
      </a:accent2>
      <a:accent3>
        <a:srgbClr val="FFAB40"/>
      </a:accent3>
      <a:accent4>
        <a:srgbClr val="FC8D05"/>
      </a:accent4>
      <a:accent5>
        <a:srgbClr val="F9E8C8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774</Words>
  <Application>Microsoft Office PowerPoint</Application>
  <PresentationFormat>On-screen Show (16:9)</PresentationFormat>
  <Paragraphs>93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Arial,Sans-Serif</vt:lpstr>
      <vt:lpstr>Arial</vt:lpstr>
      <vt:lpstr>Nunito Light</vt:lpstr>
      <vt:lpstr>Times New Roman</vt:lpstr>
      <vt:lpstr>Proxima Nova Semibold</vt:lpstr>
      <vt:lpstr>Ubuntu</vt:lpstr>
      <vt:lpstr>Proxima Nova</vt:lpstr>
      <vt:lpstr>Family Fun by Slidesgo</vt:lpstr>
      <vt:lpstr>Slidesgo Final Pages</vt:lpstr>
      <vt:lpstr>Slidesgo Final Pages</vt:lpstr>
      <vt:lpstr>Childhood Experiences and Obesity in Adulthood</vt:lpstr>
      <vt:lpstr>Introduction</vt:lpstr>
      <vt:lpstr>Hypothesis</vt:lpstr>
      <vt:lpstr>Methods</vt:lpstr>
      <vt:lpstr>Demographics</vt:lpstr>
      <vt:lpstr>Results </vt:lpstr>
      <vt:lpstr>PowerPoint Presentation</vt:lpstr>
      <vt:lpstr>Discussion &amp; Future Directions</vt:lpstr>
      <vt:lpstr>References 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Arthur Boston</dc:creator>
  <cp:lastModifiedBy>Arthur Boston</cp:lastModifiedBy>
  <cp:revision>98</cp:revision>
  <dcterms:modified xsi:type="dcterms:W3CDTF">2023-11-17T19:09:16Z</dcterms:modified>
</cp:coreProperties>
</file>